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01"/>
  </p:notesMasterIdLst>
  <p:sldIdLst>
    <p:sldId id="256" r:id="rId3"/>
    <p:sldId id="257" r:id="rId4"/>
    <p:sldId id="303" r:id="rId5"/>
    <p:sldId id="259" r:id="rId6"/>
    <p:sldId id="258" r:id="rId7"/>
    <p:sldId id="261" r:id="rId8"/>
    <p:sldId id="260" r:id="rId9"/>
    <p:sldId id="262" r:id="rId10"/>
    <p:sldId id="350" r:id="rId11"/>
    <p:sldId id="263" r:id="rId12"/>
    <p:sldId id="322" r:id="rId13"/>
    <p:sldId id="323" r:id="rId14"/>
    <p:sldId id="324" r:id="rId15"/>
    <p:sldId id="325" r:id="rId16"/>
    <p:sldId id="327" r:id="rId17"/>
    <p:sldId id="326" r:id="rId18"/>
    <p:sldId id="328" r:id="rId19"/>
    <p:sldId id="264" r:id="rId20"/>
    <p:sldId id="294" r:id="rId21"/>
    <p:sldId id="351" r:id="rId22"/>
    <p:sldId id="330" r:id="rId23"/>
    <p:sldId id="333" r:id="rId24"/>
    <p:sldId id="331" r:id="rId25"/>
    <p:sldId id="332" r:id="rId26"/>
    <p:sldId id="352" r:id="rId27"/>
    <p:sldId id="311" r:id="rId28"/>
    <p:sldId id="308" r:id="rId29"/>
    <p:sldId id="309" r:id="rId30"/>
    <p:sldId id="310" r:id="rId31"/>
    <p:sldId id="314" r:id="rId32"/>
    <p:sldId id="282" r:id="rId33"/>
    <p:sldId id="335" r:id="rId34"/>
    <p:sldId id="280" r:id="rId35"/>
    <p:sldId id="312" r:id="rId36"/>
    <p:sldId id="313" r:id="rId37"/>
    <p:sldId id="315" r:id="rId38"/>
    <p:sldId id="316" r:id="rId39"/>
    <p:sldId id="317" r:id="rId40"/>
    <p:sldId id="319" r:id="rId41"/>
    <p:sldId id="320" r:id="rId42"/>
    <p:sldId id="318" r:id="rId43"/>
    <p:sldId id="336" r:id="rId44"/>
    <p:sldId id="334" r:id="rId45"/>
    <p:sldId id="337" r:id="rId46"/>
    <p:sldId id="338" r:id="rId47"/>
    <p:sldId id="339" r:id="rId48"/>
    <p:sldId id="340" r:id="rId49"/>
    <p:sldId id="345" r:id="rId50"/>
    <p:sldId id="353" r:id="rId51"/>
    <p:sldId id="289" r:id="rId52"/>
    <p:sldId id="291" r:id="rId53"/>
    <p:sldId id="290" r:id="rId54"/>
    <p:sldId id="355" r:id="rId55"/>
    <p:sldId id="354" r:id="rId56"/>
    <p:sldId id="302" r:id="rId57"/>
    <p:sldId id="304" r:id="rId58"/>
    <p:sldId id="305" r:id="rId59"/>
    <p:sldId id="293" r:id="rId60"/>
    <p:sldId id="363" r:id="rId61"/>
    <p:sldId id="306" r:id="rId62"/>
    <p:sldId id="292" r:id="rId63"/>
    <p:sldId id="307" r:id="rId64"/>
    <p:sldId id="321" r:id="rId65"/>
    <p:sldId id="356" r:id="rId66"/>
    <p:sldId id="357" r:id="rId67"/>
    <p:sldId id="266" r:id="rId68"/>
    <p:sldId id="342" r:id="rId69"/>
    <p:sldId id="341" r:id="rId70"/>
    <p:sldId id="267" r:id="rId71"/>
    <p:sldId id="265" r:id="rId72"/>
    <p:sldId id="344" r:id="rId73"/>
    <p:sldId id="358" r:id="rId74"/>
    <p:sldId id="268" r:id="rId75"/>
    <p:sldId id="269" r:id="rId76"/>
    <p:sldId id="296" r:id="rId77"/>
    <p:sldId id="297" r:id="rId78"/>
    <p:sldId id="298" r:id="rId79"/>
    <p:sldId id="270" r:id="rId80"/>
    <p:sldId id="271" r:id="rId81"/>
    <p:sldId id="272" r:id="rId82"/>
    <p:sldId id="273" r:id="rId83"/>
    <p:sldId id="299" r:id="rId84"/>
    <p:sldId id="360" r:id="rId85"/>
    <p:sldId id="359" r:id="rId86"/>
    <p:sldId id="285" r:id="rId87"/>
    <p:sldId id="278" r:id="rId88"/>
    <p:sldId id="275" r:id="rId89"/>
    <p:sldId id="277" r:id="rId90"/>
    <p:sldId id="276" r:id="rId91"/>
    <p:sldId id="364" r:id="rId92"/>
    <p:sldId id="346" r:id="rId93"/>
    <p:sldId id="347" r:id="rId94"/>
    <p:sldId id="349" r:id="rId95"/>
    <p:sldId id="348" r:id="rId96"/>
    <p:sldId id="361" r:id="rId97"/>
    <p:sldId id="362" r:id="rId98"/>
    <p:sldId id="286" r:id="rId99"/>
    <p:sldId id="287" r:id="rId10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CC00"/>
    <a:srgbClr val="13C4E7"/>
    <a:srgbClr val="7D7D7D"/>
    <a:srgbClr val="00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49F97-18B4-46EB-911E-73BCCAD68BA4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D33E056A-640D-47B3-9B1B-6B944C86AC60}">
      <dgm:prSet phldrT="[Text]" custT="1"/>
      <dgm:spPr/>
      <dgm:t>
        <a:bodyPr/>
        <a:lstStyle/>
        <a:p>
          <a:r>
            <a:rPr lang="en-US" sz="3600" dirty="0" smtClean="0"/>
            <a:t>Day1</a:t>
          </a:r>
        </a:p>
        <a:p>
          <a:endParaRPr lang="en-US" sz="1800" dirty="0"/>
        </a:p>
      </dgm:t>
    </dgm:pt>
    <dgm:pt modelId="{36292F15-BE67-416D-9FFC-3407B1F0713C}" type="parTrans" cxnId="{E103D2FB-1C74-40C8-B13C-A6CDF90D4AEF}">
      <dgm:prSet/>
      <dgm:spPr/>
      <dgm:t>
        <a:bodyPr/>
        <a:lstStyle/>
        <a:p>
          <a:endParaRPr lang="en-US"/>
        </a:p>
      </dgm:t>
    </dgm:pt>
    <dgm:pt modelId="{5ED6B3DD-A846-4F08-AC63-7CF557BB34DF}" type="sibTrans" cxnId="{E103D2FB-1C74-40C8-B13C-A6CDF90D4AEF}">
      <dgm:prSet/>
      <dgm:spPr/>
      <dgm:t>
        <a:bodyPr/>
        <a:lstStyle/>
        <a:p>
          <a:endParaRPr lang="en-US"/>
        </a:p>
      </dgm:t>
    </dgm:pt>
    <dgm:pt modelId="{24AA3908-D317-4D89-9A64-846354A64717}">
      <dgm:prSet phldrT="[Text]" custT="1"/>
      <dgm:spPr/>
      <dgm:t>
        <a:bodyPr/>
        <a:lstStyle/>
        <a:p>
          <a:r>
            <a:rPr lang="en-US" sz="3600" dirty="0" smtClean="0"/>
            <a:t>Day 3</a:t>
          </a:r>
          <a:endParaRPr lang="en-US" sz="3600" dirty="0"/>
        </a:p>
      </dgm:t>
    </dgm:pt>
    <dgm:pt modelId="{420712CB-9B37-498F-896A-E4C0122D5500}" type="parTrans" cxnId="{8A785CAB-7F6E-4DBB-A1B0-0D2588C6F6AD}">
      <dgm:prSet/>
      <dgm:spPr/>
      <dgm:t>
        <a:bodyPr/>
        <a:lstStyle/>
        <a:p>
          <a:endParaRPr lang="en-US"/>
        </a:p>
      </dgm:t>
    </dgm:pt>
    <dgm:pt modelId="{63243F5A-631D-4BA6-828C-576AD1B60D67}" type="sibTrans" cxnId="{8A785CAB-7F6E-4DBB-A1B0-0D2588C6F6AD}">
      <dgm:prSet/>
      <dgm:spPr/>
      <dgm:t>
        <a:bodyPr/>
        <a:lstStyle/>
        <a:p>
          <a:endParaRPr lang="en-US"/>
        </a:p>
      </dgm:t>
    </dgm:pt>
    <dgm:pt modelId="{3B099427-FE79-438C-81C1-69766BDF7D6A}">
      <dgm:prSet phldrT="[Text]" custT="1"/>
      <dgm:spPr/>
      <dgm:t>
        <a:bodyPr/>
        <a:lstStyle/>
        <a:p>
          <a:r>
            <a:rPr lang="en-US" sz="3600" dirty="0" smtClean="0"/>
            <a:t>Day 4</a:t>
          </a:r>
          <a:endParaRPr lang="en-US" sz="3600" dirty="0"/>
        </a:p>
      </dgm:t>
    </dgm:pt>
    <dgm:pt modelId="{D4FBD408-F4D4-4B1D-A4B7-9309D14EC567}" type="parTrans" cxnId="{69A06FFF-9971-44F7-86CA-E02437D986A9}">
      <dgm:prSet/>
      <dgm:spPr/>
      <dgm:t>
        <a:bodyPr/>
        <a:lstStyle/>
        <a:p>
          <a:endParaRPr lang="en-US"/>
        </a:p>
      </dgm:t>
    </dgm:pt>
    <dgm:pt modelId="{699926CA-EC4F-4DD9-AA98-BEBBD22A7C18}" type="sibTrans" cxnId="{69A06FFF-9971-44F7-86CA-E02437D986A9}">
      <dgm:prSet/>
      <dgm:spPr/>
      <dgm:t>
        <a:bodyPr/>
        <a:lstStyle/>
        <a:p>
          <a:endParaRPr lang="en-US"/>
        </a:p>
      </dgm:t>
    </dgm:pt>
    <dgm:pt modelId="{6ECE2FDB-B2E8-4715-A750-DB80F0CEBF0E}">
      <dgm:prSet custT="1"/>
      <dgm:spPr/>
      <dgm:t>
        <a:bodyPr/>
        <a:lstStyle/>
        <a:p>
          <a:r>
            <a:rPr lang="en-US" sz="3600" dirty="0" smtClean="0"/>
            <a:t>Day 2</a:t>
          </a:r>
          <a:endParaRPr lang="en-US" sz="3600" dirty="0"/>
        </a:p>
      </dgm:t>
    </dgm:pt>
    <dgm:pt modelId="{71BB5C91-D4AE-448B-8FE0-154BD8766D1E}" type="parTrans" cxnId="{2A729411-4FE1-4F21-89D6-077AB6461C89}">
      <dgm:prSet/>
      <dgm:spPr/>
      <dgm:t>
        <a:bodyPr/>
        <a:lstStyle/>
        <a:p>
          <a:endParaRPr lang="en-US"/>
        </a:p>
      </dgm:t>
    </dgm:pt>
    <dgm:pt modelId="{7409AFF6-6F1B-4CA2-BECC-468F9BD834A5}" type="sibTrans" cxnId="{2A729411-4FE1-4F21-89D6-077AB6461C89}">
      <dgm:prSet/>
      <dgm:spPr/>
      <dgm:t>
        <a:bodyPr/>
        <a:lstStyle/>
        <a:p>
          <a:endParaRPr lang="en-US"/>
        </a:p>
      </dgm:t>
    </dgm:pt>
    <dgm:pt modelId="{8FCDA39C-21C6-4D60-9C8D-04BCA8B1BBE5}" type="pres">
      <dgm:prSet presAssocID="{2F749F97-18B4-46EB-911E-73BCCAD68BA4}" presName="CompostProcess" presStyleCnt="0">
        <dgm:presLayoutVars>
          <dgm:dir/>
          <dgm:resizeHandles val="exact"/>
        </dgm:presLayoutVars>
      </dgm:prSet>
      <dgm:spPr/>
    </dgm:pt>
    <dgm:pt modelId="{E0647029-8E21-4176-8EB9-93556D5B6E63}" type="pres">
      <dgm:prSet presAssocID="{2F749F97-18B4-46EB-911E-73BCCAD68BA4}" presName="arrow" presStyleLbl="bgShp" presStyleIdx="0" presStyleCnt="1"/>
      <dgm:spPr/>
    </dgm:pt>
    <dgm:pt modelId="{E85E7002-3924-4BBD-978C-EE43DF2172DE}" type="pres">
      <dgm:prSet presAssocID="{2F749F97-18B4-46EB-911E-73BCCAD68BA4}" presName="linearProcess" presStyleCnt="0"/>
      <dgm:spPr/>
    </dgm:pt>
    <dgm:pt modelId="{6EB06FC0-AC96-447F-81D2-F66329723EB3}" type="pres">
      <dgm:prSet presAssocID="{D33E056A-640D-47B3-9B1B-6B944C86AC60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AF9CA-280B-4652-A7AC-587D74B83A46}" type="pres">
      <dgm:prSet presAssocID="{5ED6B3DD-A846-4F08-AC63-7CF557BB34DF}" presName="sibTrans" presStyleCnt="0"/>
      <dgm:spPr/>
    </dgm:pt>
    <dgm:pt modelId="{F3F3AF65-A444-4478-A9C3-5B96FB1BAA9B}" type="pres">
      <dgm:prSet presAssocID="{6ECE2FDB-B2E8-4715-A750-DB80F0CEBF0E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FCEA5-6B02-4385-B187-927B763A1A11}" type="pres">
      <dgm:prSet presAssocID="{7409AFF6-6F1B-4CA2-BECC-468F9BD834A5}" presName="sibTrans" presStyleCnt="0"/>
      <dgm:spPr/>
    </dgm:pt>
    <dgm:pt modelId="{9FEC09AE-F65D-4F05-9566-85982C758F20}" type="pres">
      <dgm:prSet presAssocID="{24AA3908-D317-4D89-9A64-846354A64717}" presName="textNode" presStyleLbl="node1" presStyleIdx="2" presStyleCnt="4">
        <dgm:presLayoutVars>
          <dgm:bulletEnabled val="1"/>
        </dgm:presLayoutVars>
      </dgm:prSet>
      <dgm:spPr/>
    </dgm:pt>
    <dgm:pt modelId="{D4227E8D-FF8A-4A2C-A846-8527419528E1}" type="pres">
      <dgm:prSet presAssocID="{63243F5A-631D-4BA6-828C-576AD1B60D67}" presName="sibTrans" presStyleCnt="0"/>
      <dgm:spPr/>
    </dgm:pt>
    <dgm:pt modelId="{45E30433-4F5F-461B-A477-4AF52042BEE8}" type="pres">
      <dgm:prSet presAssocID="{3B099427-FE79-438C-81C1-69766BDF7D6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CF33352-328E-4C73-BBCD-BDAD120842D6}" type="presOf" srcId="{24AA3908-D317-4D89-9A64-846354A64717}" destId="{9FEC09AE-F65D-4F05-9566-85982C758F20}" srcOrd="0" destOrd="0" presId="urn:microsoft.com/office/officeart/2005/8/layout/hProcess9"/>
    <dgm:cxn modelId="{28A5C965-40B1-42C4-AD6A-1D9B46B17DDE}" type="presOf" srcId="{2F749F97-18B4-46EB-911E-73BCCAD68BA4}" destId="{8FCDA39C-21C6-4D60-9C8D-04BCA8B1BBE5}" srcOrd="0" destOrd="0" presId="urn:microsoft.com/office/officeart/2005/8/layout/hProcess9"/>
    <dgm:cxn modelId="{90958F4A-A647-4938-9640-CC6F0E86FA57}" type="presOf" srcId="{D33E056A-640D-47B3-9B1B-6B944C86AC60}" destId="{6EB06FC0-AC96-447F-81D2-F66329723EB3}" srcOrd="0" destOrd="0" presId="urn:microsoft.com/office/officeart/2005/8/layout/hProcess9"/>
    <dgm:cxn modelId="{8A785CAB-7F6E-4DBB-A1B0-0D2588C6F6AD}" srcId="{2F749F97-18B4-46EB-911E-73BCCAD68BA4}" destId="{24AA3908-D317-4D89-9A64-846354A64717}" srcOrd="2" destOrd="0" parTransId="{420712CB-9B37-498F-896A-E4C0122D5500}" sibTransId="{63243F5A-631D-4BA6-828C-576AD1B60D67}"/>
    <dgm:cxn modelId="{69A06FFF-9971-44F7-86CA-E02437D986A9}" srcId="{2F749F97-18B4-46EB-911E-73BCCAD68BA4}" destId="{3B099427-FE79-438C-81C1-69766BDF7D6A}" srcOrd="3" destOrd="0" parTransId="{D4FBD408-F4D4-4B1D-A4B7-9309D14EC567}" sibTransId="{699926CA-EC4F-4DD9-AA98-BEBBD22A7C18}"/>
    <dgm:cxn modelId="{8802237D-8D9A-4C9E-9997-2D8711F3FC23}" type="presOf" srcId="{6ECE2FDB-B2E8-4715-A750-DB80F0CEBF0E}" destId="{F3F3AF65-A444-4478-A9C3-5B96FB1BAA9B}" srcOrd="0" destOrd="0" presId="urn:microsoft.com/office/officeart/2005/8/layout/hProcess9"/>
    <dgm:cxn modelId="{E103D2FB-1C74-40C8-B13C-A6CDF90D4AEF}" srcId="{2F749F97-18B4-46EB-911E-73BCCAD68BA4}" destId="{D33E056A-640D-47B3-9B1B-6B944C86AC60}" srcOrd="0" destOrd="0" parTransId="{36292F15-BE67-416D-9FFC-3407B1F0713C}" sibTransId="{5ED6B3DD-A846-4F08-AC63-7CF557BB34DF}"/>
    <dgm:cxn modelId="{A5508763-E2DC-4060-8766-10C460B4EBC9}" type="presOf" srcId="{3B099427-FE79-438C-81C1-69766BDF7D6A}" destId="{45E30433-4F5F-461B-A477-4AF52042BEE8}" srcOrd="0" destOrd="0" presId="urn:microsoft.com/office/officeart/2005/8/layout/hProcess9"/>
    <dgm:cxn modelId="{2A729411-4FE1-4F21-89D6-077AB6461C89}" srcId="{2F749F97-18B4-46EB-911E-73BCCAD68BA4}" destId="{6ECE2FDB-B2E8-4715-A750-DB80F0CEBF0E}" srcOrd="1" destOrd="0" parTransId="{71BB5C91-D4AE-448B-8FE0-154BD8766D1E}" sibTransId="{7409AFF6-6F1B-4CA2-BECC-468F9BD834A5}"/>
    <dgm:cxn modelId="{B4CC4E2E-E65F-48FD-A2A0-81DB7377E206}" type="presParOf" srcId="{8FCDA39C-21C6-4D60-9C8D-04BCA8B1BBE5}" destId="{E0647029-8E21-4176-8EB9-93556D5B6E63}" srcOrd="0" destOrd="0" presId="urn:microsoft.com/office/officeart/2005/8/layout/hProcess9"/>
    <dgm:cxn modelId="{FE07F74A-AF33-4FBE-8ECC-E0BD4192E9B2}" type="presParOf" srcId="{8FCDA39C-21C6-4D60-9C8D-04BCA8B1BBE5}" destId="{E85E7002-3924-4BBD-978C-EE43DF2172DE}" srcOrd="1" destOrd="0" presId="urn:microsoft.com/office/officeart/2005/8/layout/hProcess9"/>
    <dgm:cxn modelId="{BDF522B4-7C66-417F-9300-76F8AE342E8D}" type="presParOf" srcId="{E85E7002-3924-4BBD-978C-EE43DF2172DE}" destId="{6EB06FC0-AC96-447F-81D2-F66329723EB3}" srcOrd="0" destOrd="0" presId="urn:microsoft.com/office/officeart/2005/8/layout/hProcess9"/>
    <dgm:cxn modelId="{28128432-F20A-4308-B3CD-82352A83EE52}" type="presParOf" srcId="{E85E7002-3924-4BBD-978C-EE43DF2172DE}" destId="{A1BAF9CA-280B-4652-A7AC-587D74B83A46}" srcOrd="1" destOrd="0" presId="urn:microsoft.com/office/officeart/2005/8/layout/hProcess9"/>
    <dgm:cxn modelId="{CA2A875E-34AE-49D3-A14D-3691BCAB6EDC}" type="presParOf" srcId="{E85E7002-3924-4BBD-978C-EE43DF2172DE}" destId="{F3F3AF65-A444-4478-A9C3-5B96FB1BAA9B}" srcOrd="2" destOrd="0" presId="urn:microsoft.com/office/officeart/2005/8/layout/hProcess9"/>
    <dgm:cxn modelId="{9B1400F7-DF85-46FE-9209-06068DC9DD84}" type="presParOf" srcId="{E85E7002-3924-4BBD-978C-EE43DF2172DE}" destId="{C2AFCEA5-6B02-4385-B187-927B763A1A11}" srcOrd="3" destOrd="0" presId="urn:microsoft.com/office/officeart/2005/8/layout/hProcess9"/>
    <dgm:cxn modelId="{5F119C28-64C4-4071-B186-EC986FA8696D}" type="presParOf" srcId="{E85E7002-3924-4BBD-978C-EE43DF2172DE}" destId="{9FEC09AE-F65D-4F05-9566-85982C758F20}" srcOrd="4" destOrd="0" presId="urn:microsoft.com/office/officeart/2005/8/layout/hProcess9"/>
    <dgm:cxn modelId="{85C3D24D-7847-433D-9AE4-566D0097BFCA}" type="presParOf" srcId="{E85E7002-3924-4BBD-978C-EE43DF2172DE}" destId="{D4227E8D-FF8A-4A2C-A846-8527419528E1}" srcOrd="5" destOrd="0" presId="urn:microsoft.com/office/officeart/2005/8/layout/hProcess9"/>
    <dgm:cxn modelId="{C18072AC-39DE-41CE-8F15-B1808C45AE0D}" type="presParOf" srcId="{E85E7002-3924-4BBD-978C-EE43DF2172DE}" destId="{45E30433-4F5F-461B-A477-4AF52042BEE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21A1AC-2427-4A7F-9580-392D39E1E89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1B5FE53-C50C-4359-9252-02B195DCDC71}">
      <dgm:prSet phldrT="[Text]" custT="1"/>
      <dgm:spPr/>
      <dgm:t>
        <a:bodyPr/>
        <a:lstStyle/>
        <a:p>
          <a:r>
            <a:rPr lang="en-US" sz="2400" b="1" dirty="0" smtClean="0">
              <a:latin typeface="Bahnschrift Condensed" panose="020B0502040204020203" pitchFamily="34" charset="0"/>
            </a:rPr>
            <a:t>Technology</a:t>
          </a:r>
          <a:endParaRPr lang="en-US" sz="2400" b="1" dirty="0">
            <a:latin typeface="Bahnschrift Condensed" panose="020B0502040204020203" pitchFamily="34" charset="0"/>
          </a:endParaRPr>
        </a:p>
      </dgm:t>
    </dgm:pt>
    <dgm:pt modelId="{0EB235F5-2C79-4AD4-8459-7CF0B471A321}" type="parTrans" cxnId="{E4F95B84-5236-4DD2-A26E-26B55014E112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E1BDFD6D-7A09-40FC-8F0B-6EC45068CA5F}" type="sibTrans" cxnId="{E4F95B84-5236-4DD2-A26E-26B55014E112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F0269FBC-A6D0-48F4-A6E4-76E2ACAAD1F4}">
      <dgm:prSet phldrT="[Text]" custT="1"/>
      <dgm:spPr/>
      <dgm:t>
        <a:bodyPr/>
        <a:lstStyle/>
        <a:p>
          <a:r>
            <a:rPr lang="en-US" sz="2400" b="1" dirty="0" smtClean="0">
              <a:latin typeface="Bahnschrift Condensed" panose="020B0502040204020203" pitchFamily="34" charset="0"/>
            </a:rPr>
            <a:t>Contact</a:t>
          </a:r>
          <a:endParaRPr lang="en-US" sz="2400" b="1" dirty="0">
            <a:latin typeface="Bahnschrift Condensed" panose="020B0502040204020203" pitchFamily="34" charset="0"/>
          </a:endParaRPr>
        </a:p>
      </dgm:t>
    </dgm:pt>
    <dgm:pt modelId="{2A73EF8F-790C-47B0-A067-08AABE68EDE8}" type="parTrans" cxnId="{FAA4E3AC-5DE2-4629-AF89-C8E29090E755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5D40EE41-9F3D-497B-9E01-4FBB4120B769}" type="sibTrans" cxnId="{FAA4E3AC-5DE2-4629-AF89-C8E29090E755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06F853BD-CB49-4BA7-816C-0AC8E6CDC256}">
      <dgm:prSet phldrT="[Text]" custT="1"/>
      <dgm:spPr/>
      <dgm:t>
        <a:bodyPr/>
        <a:lstStyle/>
        <a:p>
          <a:r>
            <a:rPr lang="en-US" sz="2400" b="1" dirty="0" smtClean="0">
              <a:latin typeface="Bahnschrift Condensed" panose="020B0502040204020203" pitchFamily="34" charset="0"/>
            </a:rPr>
            <a:t>Optical</a:t>
          </a:r>
          <a:endParaRPr lang="en-US" sz="2400" b="1" dirty="0">
            <a:latin typeface="Bahnschrift Condensed" panose="020B0502040204020203" pitchFamily="34" charset="0"/>
          </a:endParaRPr>
        </a:p>
      </dgm:t>
    </dgm:pt>
    <dgm:pt modelId="{F729293B-A0FA-42D5-B0F0-0BA0ED478420}" type="parTrans" cxnId="{ED3D1FD2-D0CE-46C1-9872-56B84CD5C4AD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39B0FF59-4C61-444D-B0B9-B0A55D8E44AF}" type="sibTrans" cxnId="{ED3D1FD2-D0CE-46C1-9872-56B84CD5C4AD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F2B8C07F-59C3-4E3E-8094-BB037F8619EC}">
      <dgm:prSet phldrT="[Text]" custT="1"/>
      <dgm:spPr/>
      <dgm:t>
        <a:bodyPr/>
        <a:lstStyle/>
        <a:p>
          <a:r>
            <a:rPr lang="en-US" sz="2400" b="1" dirty="0" smtClean="0">
              <a:latin typeface="Bahnschrift Condensed" panose="020B0502040204020203" pitchFamily="34" charset="0"/>
            </a:rPr>
            <a:t>Inductive</a:t>
          </a:r>
          <a:endParaRPr lang="en-US" sz="2400" b="1" dirty="0">
            <a:latin typeface="Bahnschrift Condensed" panose="020B0502040204020203" pitchFamily="34" charset="0"/>
          </a:endParaRPr>
        </a:p>
      </dgm:t>
    </dgm:pt>
    <dgm:pt modelId="{A59B87D5-A284-4CCE-8A0A-A9219F5A16CE}" type="parTrans" cxnId="{8C456C78-E3A8-484E-944D-5CDD074E3FC6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A24B967A-2CA5-4882-8D31-DAE493413963}" type="sibTrans" cxnId="{8C456C78-E3A8-484E-944D-5CDD074E3FC6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5B137B6D-57E2-42BC-9A60-DB55460BEA6E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00B050"/>
              </a:solidFill>
              <a:latin typeface="Bahnschrift Condensed" panose="020B0502040204020203" pitchFamily="34" charset="0"/>
            </a:rPr>
            <a:t>Magnetic</a:t>
          </a:r>
          <a:endParaRPr lang="en-US" sz="2400" b="1" dirty="0">
            <a:solidFill>
              <a:srgbClr val="00B050"/>
            </a:solidFill>
            <a:latin typeface="Bahnschrift Condensed" panose="020B0502040204020203" pitchFamily="34" charset="0"/>
          </a:endParaRPr>
        </a:p>
      </dgm:t>
    </dgm:pt>
    <dgm:pt modelId="{51CC93C1-401B-4A66-9FE4-EBBDBA89C69F}" type="parTrans" cxnId="{51888CC0-B2AE-446B-BC41-5E3EC3FDD17A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4CF0FFFA-87B4-4C0E-BF81-E86D8FB6A0CA}" type="sibTrans" cxnId="{51888CC0-B2AE-446B-BC41-5E3EC3FDD17A}">
      <dgm:prSet/>
      <dgm:spPr/>
      <dgm:t>
        <a:bodyPr/>
        <a:lstStyle/>
        <a:p>
          <a:endParaRPr lang="en-US" sz="2400" b="1">
            <a:latin typeface="Bahnschrift Condensed" panose="020B0502040204020203" pitchFamily="34" charset="0"/>
          </a:endParaRPr>
        </a:p>
      </dgm:t>
    </dgm:pt>
    <dgm:pt modelId="{B1332D01-08AF-4D73-9670-F53618004561}" type="pres">
      <dgm:prSet presAssocID="{BD21A1AC-2427-4A7F-9580-392D39E1E89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D91819-C7BA-48B4-9542-E4E3CA62AABD}" type="pres">
      <dgm:prSet presAssocID="{F1B5FE53-C50C-4359-9252-02B195DCDC71}" presName="hierRoot1" presStyleCnt="0">
        <dgm:presLayoutVars>
          <dgm:hierBranch val="init"/>
        </dgm:presLayoutVars>
      </dgm:prSet>
      <dgm:spPr/>
    </dgm:pt>
    <dgm:pt modelId="{DC62AE98-0967-4E1D-87A1-7AAA37B149B2}" type="pres">
      <dgm:prSet presAssocID="{F1B5FE53-C50C-4359-9252-02B195DCDC71}" presName="rootComposite1" presStyleCnt="0"/>
      <dgm:spPr/>
    </dgm:pt>
    <dgm:pt modelId="{0C7D912A-335D-41B3-88DB-4F55D4938D51}" type="pres">
      <dgm:prSet presAssocID="{F1B5FE53-C50C-4359-9252-02B195DCDC7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0C2520-075C-4706-B499-FB62ADAD27A0}" type="pres">
      <dgm:prSet presAssocID="{F1B5FE53-C50C-4359-9252-02B195DCDC71}" presName="topArc1" presStyleLbl="parChTrans1D1" presStyleIdx="0" presStyleCnt="10"/>
      <dgm:spPr/>
    </dgm:pt>
    <dgm:pt modelId="{BFD5F207-0F2B-4511-AE9A-0CFC6B358037}" type="pres">
      <dgm:prSet presAssocID="{F1B5FE53-C50C-4359-9252-02B195DCDC71}" presName="bottomArc1" presStyleLbl="parChTrans1D1" presStyleIdx="1" presStyleCnt="10"/>
      <dgm:spPr/>
    </dgm:pt>
    <dgm:pt modelId="{BF18C389-8F31-4C97-8ADF-98C90D6422DE}" type="pres">
      <dgm:prSet presAssocID="{F1B5FE53-C50C-4359-9252-02B195DCDC71}" presName="topConnNode1" presStyleLbl="node1" presStyleIdx="0" presStyleCnt="0"/>
      <dgm:spPr/>
    </dgm:pt>
    <dgm:pt modelId="{7DFC83E4-D42C-44AC-8465-091B68BF8283}" type="pres">
      <dgm:prSet presAssocID="{F1B5FE53-C50C-4359-9252-02B195DCDC71}" presName="hierChild2" presStyleCnt="0"/>
      <dgm:spPr/>
    </dgm:pt>
    <dgm:pt modelId="{D66A6C08-A2F8-4598-9DCE-52810B4E14E7}" type="pres">
      <dgm:prSet presAssocID="{2A73EF8F-790C-47B0-A067-08AABE68EDE8}" presName="Name28" presStyleLbl="parChTrans1D2" presStyleIdx="0" presStyleCnt="4"/>
      <dgm:spPr/>
    </dgm:pt>
    <dgm:pt modelId="{AF6D35F7-881D-4B8D-85B2-075A0996649B}" type="pres">
      <dgm:prSet presAssocID="{F0269FBC-A6D0-48F4-A6E4-76E2ACAAD1F4}" presName="hierRoot2" presStyleCnt="0">
        <dgm:presLayoutVars>
          <dgm:hierBranch val="init"/>
        </dgm:presLayoutVars>
      </dgm:prSet>
      <dgm:spPr/>
    </dgm:pt>
    <dgm:pt modelId="{D1D4AB5B-9992-4427-8761-7571CD24403C}" type="pres">
      <dgm:prSet presAssocID="{F0269FBC-A6D0-48F4-A6E4-76E2ACAAD1F4}" presName="rootComposite2" presStyleCnt="0"/>
      <dgm:spPr/>
    </dgm:pt>
    <dgm:pt modelId="{F5F66570-5346-4101-A08E-57F3DC32166E}" type="pres">
      <dgm:prSet presAssocID="{F0269FBC-A6D0-48F4-A6E4-76E2ACAAD1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C362B2-62F9-4836-8194-F59273D5433A}" type="pres">
      <dgm:prSet presAssocID="{F0269FBC-A6D0-48F4-A6E4-76E2ACAAD1F4}" presName="topArc2" presStyleLbl="parChTrans1D1" presStyleIdx="2" presStyleCnt="10"/>
      <dgm:spPr/>
    </dgm:pt>
    <dgm:pt modelId="{A07D3D09-F9B9-4D6F-9C34-7FC429BABF58}" type="pres">
      <dgm:prSet presAssocID="{F0269FBC-A6D0-48F4-A6E4-76E2ACAAD1F4}" presName="bottomArc2" presStyleLbl="parChTrans1D1" presStyleIdx="3" presStyleCnt="10"/>
      <dgm:spPr/>
    </dgm:pt>
    <dgm:pt modelId="{20805A18-884C-4D93-B835-3F971FC755DC}" type="pres">
      <dgm:prSet presAssocID="{F0269FBC-A6D0-48F4-A6E4-76E2ACAAD1F4}" presName="topConnNode2" presStyleLbl="node2" presStyleIdx="0" presStyleCnt="0"/>
      <dgm:spPr/>
    </dgm:pt>
    <dgm:pt modelId="{DEF12E41-94C3-4BA5-B4AD-7B5C32084EBA}" type="pres">
      <dgm:prSet presAssocID="{F0269FBC-A6D0-48F4-A6E4-76E2ACAAD1F4}" presName="hierChild4" presStyleCnt="0"/>
      <dgm:spPr/>
    </dgm:pt>
    <dgm:pt modelId="{22E3A2F4-AAF8-4E2B-B3A7-2D904BA54611}" type="pres">
      <dgm:prSet presAssocID="{F0269FBC-A6D0-48F4-A6E4-76E2ACAAD1F4}" presName="hierChild5" presStyleCnt="0"/>
      <dgm:spPr/>
    </dgm:pt>
    <dgm:pt modelId="{DD808535-1BF5-4956-BC63-CCA669703775}" type="pres">
      <dgm:prSet presAssocID="{F729293B-A0FA-42D5-B0F0-0BA0ED478420}" presName="Name28" presStyleLbl="parChTrans1D2" presStyleIdx="1" presStyleCnt="4"/>
      <dgm:spPr/>
    </dgm:pt>
    <dgm:pt modelId="{6C26123B-21DE-4F43-8658-67B3A6FC7DA0}" type="pres">
      <dgm:prSet presAssocID="{06F853BD-CB49-4BA7-816C-0AC8E6CDC256}" presName="hierRoot2" presStyleCnt="0">
        <dgm:presLayoutVars>
          <dgm:hierBranch val="init"/>
        </dgm:presLayoutVars>
      </dgm:prSet>
      <dgm:spPr/>
    </dgm:pt>
    <dgm:pt modelId="{9F203899-91B4-49FC-875A-4E29F0D5F494}" type="pres">
      <dgm:prSet presAssocID="{06F853BD-CB49-4BA7-816C-0AC8E6CDC256}" presName="rootComposite2" presStyleCnt="0"/>
      <dgm:spPr/>
    </dgm:pt>
    <dgm:pt modelId="{C0F5DBB1-06EB-4B8F-8965-5DCA74D87892}" type="pres">
      <dgm:prSet presAssocID="{06F853BD-CB49-4BA7-816C-0AC8E6CDC256}" presName="rootText2" presStyleLbl="alignAcc1" presStyleIdx="0" presStyleCnt="0">
        <dgm:presLayoutVars>
          <dgm:chPref val="3"/>
        </dgm:presLayoutVars>
      </dgm:prSet>
      <dgm:spPr/>
    </dgm:pt>
    <dgm:pt modelId="{B9B261DA-D48C-4446-BAA3-FC6F9A6FA601}" type="pres">
      <dgm:prSet presAssocID="{06F853BD-CB49-4BA7-816C-0AC8E6CDC256}" presName="topArc2" presStyleLbl="parChTrans1D1" presStyleIdx="4" presStyleCnt="10"/>
      <dgm:spPr/>
    </dgm:pt>
    <dgm:pt modelId="{1730E02D-D0A5-4BA0-B874-414385C5D3A2}" type="pres">
      <dgm:prSet presAssocID="{06F853BD-CB49-4BA7-816C-0AC8E6CDC256}" presName="bottomArc2" presStyleLbl="parChTrans1D1" presStyleIdx="5" presStyleCnt="10"/>
      <dgm:spPr/>
    </dgm:pt>
    <dgm:pt modelId="{38DCEB78-1D90-48E5-87A4-873C2BC30C49}" type="pres">
      <dgm:prSet presAssocID="{06F853BD-CB49-4BA7-816C-0AC8E6CDC256}" presName="topConnNode2" presStyleLbl="node2" presStyleIdx="0" presStyleCnt="0"/>
      <dgm:spPr/>
    </dgm:pt>
    <dgm:pt modelId="{FC9E739E-EE64-4988-8840-7FB21400E39F}" type="pres">
      <dgm:prSet presAssocID="{06F853BD-CB49-4BA7-816C-0AC8E6CDC256}" presName="hierChild4" presStyleCnt="0"/>
      <dgm:spPr/>
    </dgm:pt>
    <dgm:pt modelId="{AEEF03B2-9AD3-4E7D-8CF6-446811A5B5E0}" type="pres">
      <dgm:prSet presAssocID="{06F853BD-CB49-4BA7-816C-0AC8E6CDC256}" presName="hierChild5" presStyleCnt="0"/>
      <dgm:spPr/>
    </dgm:pt>
    <dgm:pt modelId="{54B967FB-A4F9-4303-9843-F81D21E9AE39}" type="pres">
      <dgm:prSet presAssocID="{A59B87D5-A284-4CCE-8A0A-A9219F5A16CE}" presName="Name28" presStyleLbl="parChTrans1D2" presStyleIdx="2" presStyleCnt="4"/>
      <dgm:spPr/>
    </dgm:pt>
    <dgm:pt modelId="{795DDF1A-7D56-4BC3-A764-3CB529883A3B}" type="pres">
      <dgm:prSet presAssocID="{F2B8C07F-59C3-4E3E-8094-BB037F8619EC}" presName="hierRoot2" presStyleCnt="0">
        <dgm:presLayoutVars>
          <dgm:hierBranch val="init"/>
        </dgm:presLayoutVars>
      </dgm:prSet>
      <dgm:spPr/>
    </dgm:pt>
    <dgm:pt modelId="{E0619E83-B224-4D63-A756-F58BF102C50D}" type="pres">
      <dgm:prSet presAssocID="{F2B8C07F-59C3-4E3E-8094-BB037F8619EC}" presName="rootComposite2" presStyleCnt="0"/>
      <dgm:spPr/>
    </dgm:pt>
    <dgm:pt modelId="{D60CEC4E-F936-4246-9F0D-45A769408C39}" type="pres">
      <dgm:prSet presAssocID="{F2B8C07F-59C3-4E3E-8094-BB037F8619E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7D935A-6A79-4FE7-9EFD-1CB4758F88BD}" type="pres">
      <dgm:prSet presAssocID="{F2B8C07F-59C3-4E3E-8094-BB037F8619EC}" presName="topArc2" presStyleLbl="parChTrans1D1" presStyleIdx="6" presStyleCnt="10"/>
      <dgm:spPr/>
    </dgm:pt>
    <dgm:pt modelId="{4C89E921-8E73-4965-B6C9-A9198E482862}" type="pres">
      <dgm:prSet presAssocID="{F2B8C07F-59C3-4E3E-8094-BB037F8619EC}" presName="bottomArc2" presStyleLbl="parChTrans1D1" presStyleIdx="7" presStyleCnt="10"/>
      <dgm:spPr/>
    </dgm:pt>
    <dgm:pt modelId="{9C507815-22DE-4321-829A-E5B2AE1F6001}" type="pres">
      <dgm:prSet presAssocID="{F2B8C07F-59C3-4E3E-8094-BB037F8619EC}" presName="topConnNode2" presStyleLbl="node2" presStyleIdx="0" presStyleCnt="0"/>
      <dgm:spPr/>
    </dgm:pt>
    <dgm:pt modelId="{C96C2C6E-6DD1-4C61-A1D8-697A91323DA3}" type="pres">
      <dgm:prSet presAssocID="{F2B8C07F-59C3-4E3E-8094-BB037F8619EC}" presName="hierChild4" presStyleCnt="0"/>
      <dgm:spPr/>
    </dgm:pt>
    <dgm:pt modelId="{4507FEED-3E5B-4E85-9E24-2C7F18EF87DA}" type="pres">
      <dgm:prSet presAssocID="{F2B8C07F-59C3-4E3E-8094-BB037F8619EC}" presName="hierChild5" presStyleCnt="0"/>
      <dgm:spPr/>
    </dgm:pt>
    <dgm:pt modelId="{078ADEA8-A986-4FE8-AE60-19C0B6979F65}" type="pres">
      <dgm:prSet presAssocID="{51CC93C1-401B-4A66-9FE4-EBBDBA89C69F}" presName="Name28" presStyleLbl="parChTrans1D2" presStyleIdx="3" presStyleCnt="4"/>
      <dgm:spPr/>
    </dgm:pt>
    <dgm:pt modelId="{47C010FF-9F49-4747-ADD1-A515CC66831E}" type="pres">
      <dgm:prSet presAssocID="{5B137B6D-57E2-42BC-9A60-DB55460BEA6E}" presName="hierRoot2" presStyleCnt="0">
        <dgm:presLayoutVars>
          <dgm:hierBranch val="init"/>
        </dgm:presLayoutVars>
      </dgm:prSet>
      <dgm:spPr/>
    </dgm:pt>
    <dgm:pt modelId="{E648998B-0339-4174-8D4C-5D1CE5BB8D17}" type="pres">
      <dgm:prSet presAssocID="{5B137B6D-57E2-42BC-9A60-DB55460BEA6E}" presName="rootComposite2" presStyleCnt="0"/>
      <dgm:spPr/>
    </dgm:pt>
    <dgm:pt modelId="{64D4E3F8-09AD-4988-8126-FC30386DF3BD}" type="pres">
      <dgm:prSet presAssocID="{5B137B6D-57E2-42BC-9A60-DB55460BEA6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02516B-2520-413E-8277-556B5BE425FE}" type="pres">
      <dgm:prSet presAssocID="{5B137B6D-57E2-42BC-9A60-DB55460BEA6E}" presName="topArc2" presStyleLbl="parChTrans1D1" presStyleIdx="8" presStyleCnt="10"/>
      <dgm:spPr/>
    </dgm:pt>
    <dgm:pt modelId="{6E0EB672-8368-4537-BC99-295176AEC5D7}" type="pres">
      <dgm:prSet presAssocID="{5B137B6D-57E2-42BC-9A60-DB55460BEA6E}" presName="bottomArc2" presStyleLbl="parChTrans1D1" presStyleIdx="9" presStyleCnt="10"/>
      <dgm:spPr/>
    </dgm:pt>
    <dgm:pt modelId="{EDCF63D3-827B-423E-A86E-0D8D8C03A603}" type="pres">
      <dgm:prSet presAssocID="{5B137B6D-57E2-42BC-9A60-DB55460BEA6E}" presName="topConnNode2" presStyleLbl="node2" presStyleIdx="0" presStyleCnt="0"/>
      <dgm:spPr/>
    </dgm:pt>
    <dgm:pt modelId="{3BC47716-38AD-428E-851F-05D491957076}" type="pres">
      <dgm:prSet presAssocID="{5B137B6D-57E2-42BC-9A60-DB55460BEA6E}" presName="hierChild4" presStyleCnt="0"/>
      <dgm:spPr/>
    </dgm:pt>
    <dgm:pt modelId="{2A7C5A30-FD97-4A87-927F-95A4251A2EA2}" type="pres">
      <dgm:prSet presAssocID="{5B137B6D-57E2-42BC-9A60-DB55460BEA6E}" presName="hierChild5" presStyleCnt="0"/>
      <dgm:spPr/>
    </dgm:pt>
    <dgm:pt modelId="{886DDAE0-6515-448C-8E16-56464B1A7954}" type="pres">
      <dgm:prSet presAssocID="{F1B5FE53-C50C-4359-9252-02B195DCDC71}" presName="hierChild3" presStyleCnt="0"/>
      <dgm:spPr/>
    </dgm:pt>
  </dgm:ptLst>
  <dgm:cxnLst>
    <dgm:cxn modelId="{B033F8AA-7CC9-44E1-9DA4-7F29B7919ABA}" type="presOf" srcId="{2A73EF8F-790C-47B0-A067-08AABE68EDE8}" destId="{D66A6C08-A2F8-4598-9DCE-52810B4E14E7}" srcOrd="0" destOrd="0" presId="urn:microsoft.com/office/officeart/2008/layout/HalfCircleOrganizationChart"/>
    <dgm:cxn modelId="{B2246F5B-84ED-4F22-B2BC-0D6B7729961F}" type="presOf" srcId="{06F853BD-CB49-4BA7-816C-0AC8E6CDC256}" destId="{38DCEB78-1D90-48E5-87A4-873C2BC30C49}" srcOrd="1" destOrd="0" presId="urn:microsoft.com/office/officeart/2008/layout/HalfCircleOrganizationChart"/>
    <dgm:cxn modelId="{51888CC0-B2AE-446B-BC41-5E3EC3FDD17A}" srcId="{F1B5FE53-C50C-4359-9252-02B195DCDC71}" destId="{5B137B6D-57E2-42BC-9A60-DB55460BEA6E}" srcOrd="3" destOrd="0" parTransId="{51CC93C1-401B-4A66-9FE4-EBBDBA89C69F}" sibTransId="{4CF0FFFA-87B4-4C0E-BF81-E86D8FB6A0CA}"/>
    <dgm:cxn modelId="{FAA4E3AC-5DE2-4629-AF89-C8E29090E755}" srcId="{F1B5FE53-C50C-4359-9252-02B195DCDC71}" destId="{F0269FBC-A6D0-48F4-A6E4-76E2ACAAD1F4}" srcOrd="0" destOrd="0" parTransId="{2A73EF8F-790C-47B0-A067-08AABE68EDE8}" sibTransId="{5D40EE41-9F3D-497B-9E01-4FBB4120B769}"/>
    <dgm:cxn modelId="{ED3D1FD2-D0CE-46C1-9872-56B84CD5C4AD}" srcId="{F1B5FE53-C50C-4359-9252-02B195DCDC71}" destId="{06F853BD-CB49-4BA7-816C-0AC8E6CDC256}" srcOrd="1" destOrd="0" parTransId="{F729293B-A0FA-42D5-B0F0-0BA0ED478420}" sibTransId="{39B0FF59-4C61-444D-B0B9-B0A55D8E44AF}"/>
    <dgm:cxn modelId="{472CB5AD-125F-4A32-8FB4-719F73547E4E}" type="presOf" srcId="{F0269FBC-A6D0-48F4-A6E4-76E2ACAAD1F4}" destId="{20805A18-884C-4D93-B835-3F971FC755DC}" srcOrd="1" destOrd="0" presId="urn:microsoft.com/office/officeart/2008/layout/HalfCircleOrganizationChart"/>
    <dgm:cxn modelId="{3B035656-4A97-45DA-9D47-BAC320582B02}" type="presOf" srcId="{A59B87D5-A284-4CCE-8A0A-A9219F5A16CE}" destId="{54B967FB-A4F9-4303-9843-F81D21E9AE39}" srcOrd="0" destOrd="0" presId="urn:microsoft.com/office/officeart/2008/layout/HalfCircleOrganizationChart"/>
    <dgm:cxn modelId="{C9ED1C9E-9B5F-46BC-9027-1BEC2A0D481B}" type="presOf" srcId="{F1B5FE53-C50C-4359-9252-02B195DCDC71}" destId="{BF18C389-8F31-4C97-8ADF-98C90D6422DE}" srcOrd="1" destOrd="0" presId="urn:microsoft.com/office/officeart/2008/layout/HalfCircleOrganizationChart"/>
    <dgm:cxn modelId="{654056D3-07F7-44B0-AA92-864BB8C046DE}" type="presOf" srcId="{5B137B6D-57E2-42BC-9A60-DB55460BEA6E}" destId="{EDCF63D3-827B-423E-A86E-0D8D8C03A603}" srcOrd="1" destOrd="0" presId="urn:microsoft.com/office/officeart/2008/layout/HalfCircleOrganizationChart"/>
    <dgm:cxn modelId="{67959723-E472-4355-B18D-6D9F4556A45D}" type="presOf" srcId="{F2B8C07F-59C3-4E3E-8094-BB037F8619EC}" destId="{D60CEC4E-F936-4246-9F0D-45A769408C39}" srcOrd="0" destOrd="0" presId="urn:microsoft.com/office/officeart/2008/layout/HalfCircleOrganizationChart"/>
    <dgm:cxn modelId="{6A43EBD8-A2C0-49D9-A8D1-4F2C547E261C}" type="presOf" srcId="{F1B5FE53-C50C-4359-9252-02B195DCDC71}" destId="{0C7D912A-335D-41B3-88DB-4F55D4938D51}" srcOrd="0" destOrd="0" presId="urn:microsoft.com/office/officeart/2008/layout/HalfCircleOrganizationChart"/>
    <dgm:cxn modelId="{14CBFD23-C49C-4B43-A2B5-C975C5922F31}" type="presOf" srcId="{F0269FBC-A6D0-48F4-A6E4-76E2ACAAD1F4}" destId="{F5F66570-5346-4101-A08E-57F3DC32166E}" srcOrd="0" destOrd="0" presId="urn:microsoft.com/office/officeart/2008/layout/HalfCircleOrganizationChart"/>
    <dgm:cxn modelId="{3BF6A566-7F82-41B3-AB92-A304EF172394}" type="presOf" srcId="{BD21A1AC-2427-4A7F-9580-392D39E1E893}" destId="{B1332D01-08AF-4D73-9670-F53618004561}" srcOrd="0" destOrd="0" presId="urn:microsoft.com/office/officeart/2008/layout/HalfCircleOrganizationChart"/>
    <dgm:cxn modelId="{39D71D1F-5E98-4B05-B896-C245F27D4873}" type="presOf" srcId="{06F853BD-CB49-4BA7-816C-0AC8E6CDC256}" destId="{C0F5DBB1-06EB-4B8F-8965-5DCA74D87892}" srcOrd="0" destOrd="0" presId="urn:microsoft.com/office/officeart/2008/layout/HalfCircleOrganizationChart"/>
    <dgm:cxn modelId="{CEA1900D-FBB5-4828-AFF1-DBE6D1413FF2}" type="presOf" srcId="{5B137B6D-57E2-42BC-9A60-DB55460BEA6E}" destId="{64D4E3F8-09AD-4988-8126-FC30386DF3BD}" srcOrd="0" destOrd="0" presId="urn:microsoft.com/office/officeart/2008/layout/HalfCircleOrganizationChart"/>
    <dgm:cxn modelId="{8C456C78-E3A8-484E-944D-5CDD074E3FC6}" srcId="{F1B5FE53-C50C-4359-9252-02B195DCDC71}" destId="{F2B8C07F-59C3-4E3E-8094-BB037F8619EC}" srcOrd="2" destOrd="0" parTransId="{A59B87D5-A284-4CCE-8A0A-A9219F5A16CE}" sibTransId="{A24B967A-2CA5-4882-8D31-DAE493413963}"/>
    <dgm:cxn modelId="{E4F95B84-5236-4DD2-A26E-26B55014E112}" srcId="{BD21A1AC-2427-4A7F-9580-392D39E1E893}" destId="{F1B5FE53-C50C-4359-9252-02B195DCDC71}" srcOrd="0" destOrd="0" parTransId="{0EB235F5-2C79-4AD4-8459-7CF0B471A321}" sibTransId="{E1BDFD6D-7A09-40FC-8F0B-6EC45068CA5F}"/>
    <dgm:cxn modelId="{1FB6FCB4-97CD-4CFF-9B65-9A3902774E72}" type="presOf" srcId="{F2B8C07F-59C3-4E3E-8094-BB037F8619EC}" destId="{9C507815-22DE-4321-829A-E5B2AE1F6001}" srcOrd="1" destOrd="0" presId="urn:microsoft.com/office/officeart/2008/layout/HalfCircleOrganizationChart"/>
    <dgm:cxn modelId="{2DEAD213-D2E2-4665-9C6F-BDE1B324420B}" type="presOf" srcId="{51CC93C1-401B-4A66-9FE4-EBBDBA89C69F}" destId="{078ADEA8-A986-4FE8-AE60-19C0B6979F65}" srcOrd="0" destOrd="0" presId="urn:microsoft.com/office/officeart/2008/layout/HalfCircleOrganizationChart"/>
    <dgm:cxn modelId="{7192DCE5-6E90-424C-8649-213C453C6850}" type="presOf" srcId="{F729293B-A0FA-42D5-B0F0-0BA0ED478420}" destId="{DD808535-1BF5-4956-BC63-CCA669703775}" srcOrd="0" destOrd="0" presId="urn:microsoft.com/office/officeart/2008/layout/HalfCircleOrganizationChart"/>
    <dgm:cxn modelId="{604539C7-3B32-4369-AC52-1C687CEE5557}" type="presParOf" srcId="{B1332D01-08AF-4D73-9670-F53618004561}" destId="{29D91819-C7BA-48B4-9542-E4E3CA62AABD}" srcOrd="0" destOrd="0" presId="urn:microsoft.com/office/officeart/2008/layout/HalfCircleOrganizationChart"/>
    <dgm:cxn modelId="{FC5B8CEB-2F40-49F4-9ABB-94003289E43C}" type="presParOf" srcId="{29D91819-C7BA-48B4-9542-E4E3CA62AABD}" destId="{DC62AE98-0967-4E1D-87A1-7AAA37B149B2}" srcOrd="0" destOrd="0" presId="urn:microsoft.com/office/officeart/2008/layout/HalfCircleOrganizationChart"/>
    <dgm:cxn modelId="{3D1DC533-E2BB-4B35-A53D-647B9185A77F}" type="presParOf" srcId="{DC62AE98-0967-4E1D-87A1-7AAA37B149B2}" destId="{0C7D912A-335D-41B3-88DB-4F55D4938D51}" srcOrd="0" destOrd="0" presId="urn:microsoft.com/office/officeart/2008/layout/HalfCircleOrganizationChart"/>
    <dgm:cxn modelId="{39EC57A1-74A7-4190-9766-EE0653D5AE1D}" type="presParOf" srcId="{DC62AE98-0967-4E1D-87A1-7AAA37B149B2}" destId="{D30C2520-075C-4706-B499-FB62ADAD27A0}" srcOrd="1" destOrd="0" presId="urn:microsoft.com/office/officeart/2008/layout/HalfCircleOrganizationChart"/>
    <dgm:cxn modelId="{FCF95F5A-E021-43AB-8E36-43C0A2CFA14A}" type="presParOf" srcId="{DC62AE98-0967-4E1D-87A1-7AAA37B149B2}" destId="{BFD5F207-0F2B-4511-AE9A-0CFC6B358037}" srcOrd="2" destOrd="0" presId="urn:microsoft.com/office/officeart/2008/layout/HalfCircleOrganizationChart"/>
    <dgm:cxn modelId="{D5555E5C-4A46-402D-AB17-4C918E3CBC6F}" type="presParOf" srcId="{DC62AE98-0967-4E1D-87A1-7AAA37B149B2}" destId="{BF18C389-8F31-4C97-8ADF-98C90D6422DE}" srcOrd="3" destOrd="0" presId="urn:microsoft.com/office/officeart/2008/layout/HalfCircleOrganizationChart"/>
    <dgm:cxn modelId="{FD8BAD02-E69E-47B6-970B-6D1FF333041E}" type="presParOf" srcId="{29D91819-C7BA-48B4-9542-E4E3CA62AABD}" destId="{7DFC83E4-D42C-44AC-8465-091B68BF8283}" srcOrd="1" destOrd="0" presId="urn:microsoft.com/office/officeart/2008/layout/HalfCircleOrganizationChart"/>
    <dgm:cxn modelId="{AE893373-E993-4C04-A47C-B64702A252AD}" type="presParOf" srcId="{7DFC83E4-D42C-44AC-8465-091B68BF8283}" destId="{D66A6C08-A2F8-4598-9DCE-52810B4E14E7}" srcOrd="0" destOrd="0" presId="urn:microsoft.com/office/officeart/2008/layout/HalfCircleOrganizationChart"/>
    <dgm:cxn modelId="{DBB99717-DC7B-4B7A-B284-BD315C9291D2}" type="presParOf" srcId="{7DFC83E4-D42C-44AC-8465-091B68BF8283}" destId="{AF6D35F7-881D-4B8D-85B2-075A0996649B}" srcOrd="1" destOrd="0" presId="urn:microsoft.com/office/officeart/2008/layout/HalfCircleOrganizationChart"/>
    <dgm:cxn modelId="{6F42A87B-24BD-4FF3-80B4-F1481671E402}" type="presParOf" srcId="{AF6D35F7-881D-4B8D-85B2-075A0996649B}" destId="{D1D4AB5B-9992-4427-8761-7571CD24403C}" srcOrd="0" destOrd="0" presId="urn:microsoft.com/office/officeart/2008/layout/HalfCircleOrganizationChart"/>
    <dgm:cxn modelId="{DF2CDFC0-42AE-44BA-9F19-1ACF48E729D3}" type="presParOf" srcId="{D1D4AB5B-9992-4427-8761-7571CD24403C}" destId="{F5F66570-5346-4101-A08E-57F3DC32166E}" srcOrd="0" destOrd="0" presId="urn:microsoft.com/office/officeart/2008/layout/HalfCircleOrganizationChart"/>
    <dgm:cxn modelId="{133926B8-92FC-403A-A320-F03B3A9E66AB}" type="presParOf" srcId="{D1D4AB5B-9992-4427-8761-7571CD24403C}" destId="{90C362B2-62F9-4836-8194-F59273D5433A}" srcOrd="1" destOrd="0" presId="urn:microsoft.com/office/officeart/2008/layout/HalfCircleOrganizationChart"/>
    <dgm:cxn modelId="{54D21211-3CA6-4901-924D-55126522169F}" type="presParOf" srcId="{D1D4AB5B-9992-4427-8761-7571CD24403C}" destId="{A07D3D09-F9B9-4D6F-9C34-7FC429BABF58}" srcOrd="2" destOrd="0" presId="urn:microsoft.com/office/officeart/2008/layout/HalfCircleOrganizationChart"/>
    <dgm:cxn modelId="{CAB25438-8688-4177-AEC0-18690EDA1DA5}" type="presParOf" srcId="{D1D4AB5B-9992-4427-8761-7571CD24403C}" destId="{20805A18-884C-4D93-B835-3F971FC755DC}" srcOrd="3" destOrd="0" presId="urn:microsoft.com/office/officeart/2008/layout/HalfCircleOrganizationChart"/>
    <dgm:cxn modelId="{45DA6CDA-0AA9-42F2-91E1-B4F02553CF90}" type="presParOf" srcId="{AF6D35F7-881D-4B8D-85B2-075A0996649B}" destId="{DEF12E41-94C3-4BA5-B4AD-7B5C32084EBA}" srcOrd="1" destOrd="0" presId="urn:microsoft.com/office/officeart/2008/layout/HalfCircleOrganizationChart"/>
    <dgm:cxn modelId="{F57E7116-67E5-43BE-95D0-3A9C3A952721}" type="presParOf" srcId="{AF6D35F7-881D-4B8D-85B2-075A0996649B}" destId="{22E3A2F4-AAF8-4E2B-B3A7-2D904BA54611}" srcOrd="2" destOrd="0" presId="urn:microsoft.com/office/officeart/2008/layout/HalfCircleOrganizationChart"/>
    <dgm:cxn modelId="{67255639-B762-4B1A-B2C3-67C59C2354DA}" type="presParOf" srcId="{7DFC83E4-D42C-44AC-8465-091B68BF8283}" destId="{DD808535-1BF5-4956-BC63-CCA669703775}" srcOrd="2" destOrd="0" presId="urn:microsoft.com/office/officeart/2008/layout/HalfCircleOrganizationChart"/>
    <dgm:cxn modelId="{CC2199A7-4212-4E18-A718-DF5712B6CC5C}" type="presParOf" srcId="{7DFC83E4-D42C-44AC-8465-091B68BF8283}" destId="{6C26123B-21DE-4F43-8658-67B3A6FC7DA0}" srcOrd="3" destOrd="0" presId="urn:microsoft.com/office/officeart/2008/layout/HalfCircleOrganizationChart"/>
    <dgm:cxn modelId="{1353A1BA-95F8-4C50-BBED-C6A252ACC316}" type="presParOf" srcId="{6C26123B-21DE-4F43-8658-67B3A6FC7DA0}" destId="{9F203899-91B4-49FC-875A-4E29F0D5F494}" srcOrd="0" destOrd="0" presId="urn:microsoft.com/office/officeart/2008/layout/HalfCircleOrganizationChart"/>
    <dgm:cxn modelId="{1EE05114-86DD-4865-9C91-713D5B7039B7}" type="presParOf" srcId="{9F203899-91B4-49FC-875A-4E29F0D5F494}" destId="{C0F5DBB1-06EB-4B8F-8965-5DCA74D87892}" srcOrd="0" destOrd="0" presId="urn:microsoft.com/office/officeart/2008/layout/HalfCircleOrganizationChart"/>
    <dgm:cxn modelId="{24B1A5DB-03D9-4359-B304-963848D5EF85}" type="presParOf" srcId="{9F203899-91B4-49FC-875A-4E29F0D5F494}" destId="{B9B261DA-D48C-4446-BAA3-FC6F9A6FA601}" srcOrd="1" destOrd="0" presId="urn:microsoft.com/office/officeart/2008/layout/HalfCircleOrganizationChart"/>
    <dgm:cxn modelId="{09C56BCB-A2E7-4C68-B8DE-8507DE6E6888}" type="presParOf" srcId="{9F203899-91B4-49FC-875A-4E29F0D5F494}" destId="{1730E02D-D0A5-4BA0-B874-414385C5D3A2}" srcOrd="2" destOrd="0" presId="urn:microsoft.com/office/officeart/2008/layout/HalfCircleOrganizationChart"/>
    <dgm:cxn modelId="{E0A7D4AF-E0D6-4A53-B954-20233C22036D}" type="presParOf" srcId="{9F203899-91B4-49FC-875A-4E29F0D5F494}" destId="{38DCEB78-1D90-48E5-87A4-873C2BC30C49}" srcOrd="3" destOrd="0" presId="urn:microsoft.com/office/officeart/2008/layout/HalfCircleOrganizationChart"/>
    <dgm:cxn modelId="{74F597F9-5EA4-48B5-877E-DC09A3D11670}" type="presParOf" srcId="{6C26123B-21DE-4F43-8658-67B3A6FC7DA0}" destId="{FC9E739E-EE64-4988-8840-7FB21400E39F}" srcOrd="1" destOrd="0" presId="urn:microsoft.com/office/officeart/2008/layout/HalfCircleOrganizationChart"/>
    <dgm:cxn modelId="{16D11316-410B-4300-A0A0-C77D12C3C8CB}" type="presParOf" srcId="{6C26123B-21DE-4F43-8658-67B3A6FC7DA0}" destId="{AEEF03B2-9AD3-4E7D-8CF6-446811A5B5E0}" srcOrd="2" destOrd="0" presId="urn:microsoft.com/office/officeart/2008/layout/HalfCircleOrganizationChart"/>
    <dgm:cxn modelId="{769927CC-FB3C-4038-8F71-289A95B2EF41}" type="presParOf" srcId="{7DFC83E4-D42C-44AC-8465-091B68BF8283}" destId="{54B967FB-A4F9-4303-9843-F81D21E9AE39}" srcOrd="4" destOrd="0" presId="urn:microsoft.com/office/officeart/2008/layout/HalfCircleOrganizationChart"/>
    <dgm:cxn modelId="{53F3A3C5-43CE-407E-91E0-1898A61101B0}" type="presParOf" srcId="{7DFC83E4-D42C-44AC-8465-091B68BF8283}" destId="{795DDF1A-7D56-4BC3-A764-3CB529883A3B}" srcOrd="5" destOrd="0" presId="urn:microsoft.com/office/officeart/2008/layout/HalfCircleOrganizationChart"/>
    <dgm:cxn modelId="{788C376E-C260-49E1-BE75-C99BACD52A8A}" type="presParOf" srcId="{795DDF1A-7D56-4BC3-A764-3CB529883A3B}" destId="{E0619E83-B224-4D63-A756-F58BF102C50D}" srcOrd="0" destOrd="0" presId="urn:microsoft.com/office/officeart/2008/layout/HalfCircleOrganizationChart"/>
    <dgm:cxn modelId="{5B9C889F-7A53-413B-9C6F-FA96943A97E8}" type="presParOf" srcId="{E0619E83-B224-4D63-A756-F58BF102C50D}" destId="{D60CEC4E-F936-4246-9F0D-45A769408C39}" srcOrd="0" destOrd="0" presId="urn:microsoft.com/office/officeart/2008/layout/HalfCircleOrganizationChart"/>
    <dgm:cxn modelId="{652BCB16-A728-4E81-9236-EBE3EC739C51}" type="presParOf" srcId="{E0619E83-B224-4D63-A756-F58BF102C50D}" destId="{5C7D935A-6A79-4FE7-9EFD-1CB4758F88BD}" srcOrd="1" destOrd="0" presId="urn:microsoft.com/office/officeart/2008/layout/HalfCircleOrganizationChart"/>
    <dgm:cxn modelId="{EDBFBB0D-B606-46B8-BF7C-59A65342AAD0}" type="presParOf" srcId="{E0619E83-B224-4D63-A756-F58BF102C50D}" destId="{4C89E921-8E73-4965-B6C9-A9198E482862}" srcOrd="2" destOrd="0" presId="urn:microsoft.com/office/officeart/2008/layout/HalfCircleOrganizationChart"/>
    <dgm:cxn modelId="{8D80FEA7-47B4-4DB8-B0C0-6FE94C09C4BD}" type="presParOf" srcId="{E0619E83-B224-4D63-A756-F58BF102C50D}" destId="{9C507815-22DE-4321-829A-E5B2AE1F6001}" srcOrd="3" destOrd="0" presId="urn:microsoft.com/office/officeart/2008/layout/HalfCircleOrganizationChart"/>
    <dgm:cxn modelId="{60C15E6E-5110-4329-A1BB-B90AA415F00E}" type="presParOf" srcId="{795DDF1A-7D56-4BC3-A764-3CB529883A3B}" destId="{C96C2C6E-6DD1-4C61-A1D8-697A91323DA3}" srcOrd="1" destOrd="0" presId="urn:microsoft.com/office/officeart/2008/layout/HalfCircleOrganizationChart"/>
    <dgm:cxn modelId="{953F6A9D-6505-4F39-8AF5-8CC547DC3004}" type="presParOf" srcId="{795DDF1A-7D56-4BC3-A764-3CB529883A3B}" destId="{4507FEED-3E5B-4E85-9E24-2C7F18EF87DA}" srcOrd="2" destOrd="0" presId="urn:microsoft.com/office/officeart/2008/layout/HalfCircleOrganizationChart"/>
    <dgm:cxn modelId="{D0856523-43D3-488C-B61F-58A2BAAF8763}" type="presParOf" srcId="{7DFC83E4-D42C-44AC-8465-091B68BF8283}" destId="{078ADEA8-A986-4FE8-AE60-19C0B6979F65}" srcOrd="6" destOrd="0" presId="urn:microsoft.com/office/officeart/2008/layout/HalfCircleOrganizationChart"/>
    <dgm:cxn modelId="{41D5C78A-EBD2-44FE-98A2-1AC1B2AD85DB}" type="presParOf" srcId="{7DFC83E4-D42C-44AC-8465-091B68BF8283}" destId="{47C010FF-9F49-4747-ADD1-A515CC66831E}" srcOrd="7" destOrd="0" presId="urn:microsoft.com/office/officeart/2008/layout/HalfCircleOrganizationChart"/>
    <dgm:cxn modelId="{5C85CA5F-5EEE-47FC-B8CF-E2FCE247E921}" type="presParOf" srcId="{47C010FF-9F49-4747-ADD1-A515CC66831E}" destId="{E648998B-0339-4174-8D4C-5D1CE5BB8D17}" srcOrd="0" destOrd="0" presId="urn:microsoft.com/office/officeart/2008/layout/HalfCircleOrganizationChart"/>
    <dgm:cxn modelId="{551F4BF2-B964-46F5-9A04-DF87BF08D78A}" type="presParOf" srcId="{E648998B-0339-4174-8D4C-5D1CE5BB8D17}" destId="{64D4E3F8-09AD-4988-8126-FC30386DF3BD}" srcOrd="0" destOrd="0" presId="urn:microsoft.com/office/officeart/2008/layout/HalfCircleOrganizationChart"/>
    <dgm:cxn modelId="{43BB89E2-7000-4381-8824-2C57CD6E2B1E}" type="presParOf" srcId="{E648998B-0339-4174-8D4C-5D1CE5BB8D17}" destId="{5C02516B-2520-413E-8277-556B5BE425FE}" srcOrd="1" destOrd="0" presId="urn:microsoft.com/office/officeart/2008/layout/HalfCircleOrganizationChart"/>
    <dgm:cxn modelId="{B9A0C4DB-50CA-46CE-AE43-6ECE33C690B3}" type="presParOf" srcId="{E648998B-0339-4174-8D4C-5D1CE5BB8D17}" destId="{6E0EB672-8368-4537-BC99-295176AEC5D7}" srcOrd="2" destOrd="0" presId="urn:microsoft.com/office/officeart/2008/layout/HalfCircleOrganizationChart"/>
    <dgm:cxn modelId="{2CF76194-4A0B-4F87-BA0F-486E4483F795}" type="presParOf" srcId="{E648998B-0339-4174-8D4C-5D1CE5BB8D17}" destId="{EDCF63D3-827B-423E-A86E-0D8D8C03A603}" srcOrd="3" destOrd="0" presId="urn:microsoft.com/office/officeart/2008/layout/HalfCircleOrganizationChart"/>
    <dgm:cxn modelId="{6EE12C3D-CF11-43D6-AEEE-AC51E217A52B}" type="presParOf" srcId="{47C010FF-9F49-4747-ADD1-A515CC66831E}" destId="{3BC47716-38AD-428E-851F-05D491957076}" srcOrd="1" destOrd="0" presId="urn:microsoft.com/office/officeart/2008/layout/HalfCircleOrganizationChart"/>
    <dgm:cxn modelId="{163CAE47-56CE-4533-934D-552681F8A4B6}" type="presParOf" srcId="{47C010FF-9F49-4747-ADD1-A515CC66831E}" destId="{2A7C5A30-FD97-4A87-927F-95A4251A2EA2}" srcOrd="2" destOrd="0" presId="urn:microsoft.com/office/officeart/2008/layout/HalfCircleOrganizationChart"/>
    <dgm:cxn modelId="{BB961724-DB1A-4D51-8C98-36FFC5982AD2}" type="presParOf" srcId="{29D91819-C7BA-48B4-9542-E4E3CA62AABD}" destId="{886DDAE0-6515-448C-8E16-56464B1A7954}" srcOrd="2" destOrd="0" presId="urn:microsoft.com/office/officeart/2008/layout/HalfCircleOrganizationChart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73226B-B5C3-4B9A-9BBE-0CD9F3F14D0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6142F60-3641-4DD5-A093-70B9EC3B8A1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</a:t>
              </a:r>
              <a:r>
                <a:rPr lang="en-US" sz="400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26142F60-3641-4DD5-A093-70B9EC3B8A1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</a:t>
              </a:r>
              <a:r>
                <a:rPr lang="en-US" sz="4000" dirty="0" smtClean="0"/>
                <a:t>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𝑘_𝑝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B955CE97-AF0F-4F7D-99D4-7035CC51EEE3}" type="par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3979497-E28F-4C3D-83C0-5A06620FE8E3}" type="sib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32D6B74C-1E39-4914-8AFB-793A681EDEBD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 smtClean="0">
                  <a:latin typeface="Imprint MT Shadow" panose="04020605060303030202" pitchFamily="82" charset="0"/>
                </a:rPr>
                <a:t> &amp;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</m:sub>
                  </m:sSub>
                </m:oMath>
              </a14:m>
              <a:r>
                <a:rPr lang="en-US" sz="1800" dirty="0" smtClean="0">
                  <a:latin typeface="Imprint MT Shadow" panose="04020605060303030202" pitchFamily="82" charset="0"/>
                </a:rPr>
                <a:t> = 0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32D6B74C-1E39-4914-8AFB-793A681EDEBD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Set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𝑘_𝑖</a:t>
              </a:r>
              <a:r>
                <a:rPr lang="en-US" sz="1800" dirty="0" smtClean="0">
                  <a:latin typeface="Imprint MT Shadow" panose="04020605060303030202" pitchFamily="82" charset="0"/>
                </a:rPr>
                <a:t> &amp;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𝑘_𝑑</a:t>
              </a:r>
              <a:r>
                <a:rPr lang="en-US" sz="1800" dirty="0" smtClean="0">
                  <a:latin typeface="Imprint MT Shadow" panose="04020605060303030202" pitchFamily="82" charset="0"/>
                </a:rPr>
                <a:t> = 0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6EE544DC-2057-4524-AF14-6CBC20CCB387}" type="par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1135AB0-6809-4746-92E2-B56126776614}" type="sib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274C51C5-A728-42D4-AD9F-FB5872F6EC0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274C51C5-A728-42D4-AD9F-FB5872F6EC0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𝑘_𝑖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1C1020AC-9FAA-4617-9297-1DA2CA99C351}" type="par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017B298-C8C3-488D-B554-48B892CAB15C}" type="sib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8F32E3B8-1F81-4FC8-8613-6A7C9ABAA099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8F32E3B8-1F81-4FC8-8613-6A7C9ABAA099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Fixed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𝑘_𝑝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6F23F349-DD87-430D-97F7-A61FB4ACB506}" type="par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63E049-631C-4100-9E93-17ED6A979842}" type="sib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6C87A97A-CD2F-4864-A503-839A49505444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6C87A97A-CD2F-4864-A503-839A49505444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𝑘_𝑑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81F3CAD4-F0FE-4237-AA0A-BFA20832677C}" type="par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9D47D7E-854D-4144-B66B-C7C5A8949759}" type="sib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CB9FC13F-461C-4226-BC60-F5ACEF4C30C1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en-US" sz="1800" dirty="0" smtClean="0">
                  <a:latin typeface="Imprint MT Shadow" panose="04020605060303030202" pitchFamily="82" charset="0"/>
                </a:rPr>
                <a:t> &amp; 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CB9FC13F-461C-4226-BC60-F5ACEF4C30C1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Fixed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𝑘_𝑝</a:t>
              </a:r>
              <a:r>
                <a:rPr lang="en-US" sz="1800" dirty="0" smtClean="0">
                  <a:latin typeface="Imprint MT Shadow" panose="04020605060303030202" pitchFamily="82" charset="0"/>
                </a:rPr>
                <a:t> &amp; Fixed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𝑘_𝑖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F37A1171-5717-4C37-A41A-16BCA4199DDF}" type="par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44CB10-914D-44E6-A488-BF35A86C9233}" type="sib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DDCC9A6-8FCC-4DAA-91D8-B9A0BF090FFF}">
      <dgm:prSet phldrT="[Text]" custT="1"/>
      <dgm:spPr/>
      <dgm:t>
        <a:bodyPr/>
        <a:lstStyle/>
        <a:p>
          <a:r>
            <a:rPr lang="en-US" sz="1800" dirty="0" smtClean="0">
              <a:latin typeface="Imprint MT Shadow" panose="04020605060303030202" pitchFamily="82" charset="0"/>
            </a:rPr>
            <a:t>Start from (–) pitch value</a:t>
          </a:r>
          <a:endParaRPr lang="en-US" sz="1800" dirty="0">
            <a:latin typeface="Imprint MT Shadow" panose="04020605060303030202" pitchFamily="82" charset="0"/>
          </a:endParaRPr>
        </a:p>
      </dgm:t>
    </dgm:pt>
    <dgm:pt modelId="{7C854E96-A769-438B-8244-65E98BE645FA}" type="par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8244F15-9132-4F36-8BBC-4F7506AB3F32}" type="sib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B6EE928-5C65-45A6-B575-372C9C1396DD}">
      <dgm:prSet phldrT="[Text]" custT="1"/>
      <dgm:spPr/>
      <dgm:t>
        <a:bodyPr/>
        <a:lstStyle/>
        <a:p>
          <a:r>
            <a:rPr lang="en-US" sz="1800" dirty="0" smtClean="0">
              <a:latin typeface="Imprint MT Shadow" panose="04020605060303030202" pitchFamily="82" charset="0"/>
            </a:rPr>
            <a:t>Stop at (+) pitch value</a:t>
          </a:r>
          <a:endParaRPr lang="en-US" sz="1800" dirty="0">
            <a:latin typeface="Imprint MT Shadow" panose="04020605060303030202" pitchFamily="82" charset="0"/>
          </a:endParaRPr>
        </a:p>
      </dgm:t>
    </dgm:pt>
    <dgm:pt modelId="{E8809D29-08E0-414F-851C-1080BEC75486}" type="par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AEC95783-6CE1-46B7-8D3F-78431DCAE0BB}" type="sib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1794AF81-BE33-4E05-874F-6D7FB39221DB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Increase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1794AF81-BE33-4E05-874F-6D7FB39221DB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Increase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𝑘_𝑝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D9A976EA-EAEC-43E7-88FB-ECA634A31409}" type="par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75196243-CA38-445F-BF06-D6DEE458ECC2}" type="sib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B132D1C5-F7C8-4363-8F64-828395CDA356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en-US" sz="1800" dirty="0" smtClean="0">
                  <a:latin typeface="Imprint MT Shadow" panose="04020605060303030202" pitchFamily="82" charset="0"/>
                </a:rPr>
                <a:t> is set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B132D1C5-F7C8-4363-8F64-828395CDA356}">
          <dgm:prSet phldrT="[Text]" custT="1"/>
          <dgm:spPr/>
          <dgm:t>
            <a:bodyPr/>
            <a:lstStyle/>
            <a:p>
              <a:r>
                <a:rPr lang="en-US" sz="1800" b="0" i="0" smtClean="0">
                  <a:latin typeface="Cambria Math" panose="02040503050406030204" pitchFamily="18" charset="0"/>
                </a:rPr>
                <a:t>𝑘_𝑝</a:t>
              </a:r>
              <a:r>
                <a:rPr lang="en-US" sz="1800" dirty="0" smtClean="0">
                  <a:latin typeface="Imprint MT Shadow" panose="04020605060303030202" pitchFamily="82" charset="0"/>
                </a:rPr>
                <a:t> is set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47A0B299-BDD6-4C62-BAB3-FC71264BAB10}" type="par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B2C27A9-8A9F-4A9B-8EB0-6DFE8E0AC814}" type="sib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76390A1-A630-470F-9F29-B93C28DC0F2F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Increase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576390A1-A630-470F-9F29-B93C28DC0F2F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Increase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𝑘_𝑖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1808A0AF-7371-4274-BA3E-7DA3832C9FA1}" type="par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CE061C7-9AD6-4EB2-BACF-1D2D0508C402}" type="sib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8342C8E-4CA1-4AC5-B0B5-4A244803ABC2}">
      <dgm:prSet phldrT="[Text]" custT="1"/>
      <dgm:spPr/>
      <dgm:t>
        <a:bodyPr/>
        <a:lstStyle/>
        <a:p>
          <a:r>
            <a:rPr lang="en-US" sz="1800" dirty="0" smtClean="0">
              <a:latin typeface="Imprint MT Shadow" panose="04020605060303030202" pitchFamily="82" charset="0"/>
            </a:rPr>
            <a:t>Pitch repeats between (+) &amp; (-)</a:t>
          </a:r>
          <a:endParaRPr lang="en-US" sz="1800" dirty="0">
            <a:latin typeface="Imprint MT Shadow" panose="04020605060303030202" pitchFamily="82" charset="0"/>
          </a:endParaRPr>
        </a:p>
      </dgm:t>
    </dgm:pt>
    <dgm:pt modelId="{553D6591-FB02-464E-B12E-17403E76582A}" type="par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29274CB-11F0-4A4D-A5D5-0A77083A19B3}" type="sib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25188823-BFF9-4284-85AD-5FA27F5B36B5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Stop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 smtClean="0">
                  <a:latin typeface="Imprint MT Shadow" panose="04020605060303030202" pitchFamily="82" charset="0"/>
                </a:rPr>
                <a:t> at uniform vibration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Choice>
      <mc:Fallback>
        <dgm:pt modelId="{25188823-BFF9-4284-85AD-5FA27F5B36B5}">
          <dgm:prSet phldrT="[Text]" custT="1"/>
          <dgm:spPr/>
          <dgm:t>
            <a:bodyPr/>
            <a:lstStyle/>
            <a:p>
              <a:r>
                <a:rPr lang="en-US" sz="1800" dirty="0" smtClean="0">
                  <a:latin typeface="Imprint MT Shadow" panose="04020605060303030202" pitchFamily="82" charset="0"/>
                </a:rPr>
                <a:t>Stop </a:t>
              </a:r>
              <a:r>
                <a:rPr lang="en-US" sz="1800" b="0" i="0" smtClean="0">
                  <a:latin typeface="Cambria Math" panose="02040503050406030204" pitchFamily="18" charset="0"/>
                </a:rPr>
                <a:t>𝑘_𝑖</a:t>
              </a:r>
              <a:r>
                <a:rPr lang="en-US" sz="1800" dirty="0" smtClean="0">
                  <a:latin typeface="Imprint MT Shadow" panose="04020605060303030202" pitchFamily="82" charset="0"/>
                </a:rPr>
                <a:t> at uniform vibration</a:t>
              </a:r>
              <a:endParaRPr lang="en-US" sz="18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B1B183F7-1A70-45F4-8F2E-7D14AF84CB99}" type="par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B442B57-D0AC-4CAC-A33B-3EE760E6F2BB}" type="sib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7DDF010-17B1-4499-B3B5-9C2F54F81A83}">
      <dgm:prSet phldrT="[Text]" custT="1"/>
      <dgm:spPr/>
      <dgm:t>
        <a:bodyPr/>
        <a:lstStyle/>
        <a:p>
          <a:r>
            <a:rPr lang="en-US" sz="1800" dirty="0" smtClean="0">
              <a:latin typeface="Imprint MT Shadow" panose="04020605060303030202" pitchFamily="82" charset="0"/>
            </a:rPr>
            <a:t>Stop at minimum overshoot</a:t>
          </a:r>
          <a:endParaRPr lang="en-US" sz="1800" dirty="0">
            <a:latin typeface="Imprint MT Shadow" panose="04020605060303030202" pitchFamily="82" charset="0"/>
          </a:endParaRPr>
        </a:p>
      </dgm:t>
    </dgm:pt>
    <dgm:pt modelId="{DC6CEA54-918C-476A-A0FB-656766543025}" type="par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D7AB440-ACAB-4ADE-988E-6611D7878E5C}" type="sib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EEC4C9F-6939-4205-8E78-A7834F1B6D6B}" type="pres">
      <dgm:prSet presAssocID="{2273226B-B5C3-4B9A-9BBE-0CD9F3F14D04}" presName="rootnode" presStyleCnt="0">
        <dgm:presLayoutVars>
          <dgm:chMax/>
          <dgm:chPref/>
          <dgm:dir/>
          <dgm:animLvl val="lvl"/>
        </dgm:presLayoutVars>
      </dgm:prSet>
      <dgm:spPr/>
    </dgm:pt>
    <dgm:pt modelId="{CED0289F-89F5-4E14-9557-81F98B99ED17}" type="pres">
      <dgm:prSet presAssocID="{26142F60-3641-4DD5-A093-70B9EC3B8A1E}" presName="composite" presStyleCnt="0"/>
      <dgm:spPr/>
    </dgm:pt>
    <dgm:pt modelId="{B75B2926-B4A6-47CE-8185-7B35F230E15B}" type="pres">
      <dgm:prSet presAssocID="{26142F60-3641-4DD5-A093-70B9EC3B8A1E}" presName="bentUpArrow1" presStyleLbl="alignImgPlace1" presStyleIdx="0" presStyleCnt="2"/>
      <dgm:spPr/>
    </dgm:pt>
    <dgm:pt modelId="{2536FBB6-289D-4025-99A3-500AE9D7B5B5}" type="pres">
      <dgm:prSet presAssocID="{26142F60-3641-4DD5-A093-70B9EC3B8A1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8E060-6DB6-4595-BA73-6B67D5862409}" type="pres">
      <dgm:prSet presAssocID="{26142F60-3641-4DD5-A093-70B9EC3B8A1E}" presName="ChildText" presStyleLbl="revTx" presStyleIdx="0" presStyleCnt="3" custScaleX="245585" custLinFactNeighborX="75807" custLinFactNeighborY="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4CF62-DC19-49F3-94ED-770ED31D7867}" type="pres">
      <dgm:prSet presAssocID="{B3979497-E28F-4C3D-83C0-5A06620FE8E3}" presName="sibTrans" presStyleCnt="0"/>
      <dgm:spPr/>
    </dgm:pt>
    <dgm:pt modelId="{37F56B08-E5C0-4999-B6B3-C038B34E23BD}" type="pres">
      <dgm:prSet presAssocID="{274C51C5-A728-42D4-AD9F-FB5872F6EC0E}" presName="composite" presStyleCnt="0"/>
      <dgm:spPr/>
    </dgm:pt>
    <dgm:pt modelId="{C6971113-46FA-4068-BD55-4D6B4E217988}" type="pres">
      <dgm:prSet presAssocID="{274C51C5-A728-42D4-AD9F-FB5872F6EC0E}" presName="bentUpArrow1" presStyleLbl="alignImgPlace1" presStyleIdx="1" presStyleCnt="2"/>
      <dgm:spPr/>
    </dgm:pt>
    <dgm:pt modelId="{0D32FBB9-AA9F-40CC-A221-A564E74ED30F}" type="pres">
      <dgm:prSet presAssocID="{274C51C5-A728-42D4-AD9F-FB5872F6EC0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C3AFD-62A8-47E5-9C0A-5DA1ACE27154}" type="pres">
      <dgm:prSet presAssocID="{274C51C5-A728-42D4-AD9F-FB5872F6EC0E}" presName="ChildText" presStyleLbl="revTx" presStyleIdx="1" presStyleCnt="3" custScaleX="236867" custLinFactNeighborX="79304" custLinFactNeighborY="8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96861-B2B9-47B5-994B-F3BBDE37C4FB}" type="pres">
      <dgm:prSet presAssocID="{D017B298-C8C3-488D-B554-48B892CAB15C}" presName="sibTrans" presStyleCnt="0"/>
      <dgm:spPr/>
    </dgm:pt>
    <dgm:pt modelId="{AC0480C1-61FA-48B2-B21E-C422A55F7714}" type="pres">
      <dgm:prSet presAssocID="{6C87A97A-CD2F-4864-A503-839A49505444}" presName="composite" presStyleCnt="0"/>
      <dgm:spPr/>
    </dgm:pt>
    <dgm:pt modelId="{99FC1DEF-42D1-47C6-BBD3-F6A65EB95967}" type="pres">
      <dgm:prSet presAssocID="{6C87A97A-CD2F-4864-A503-839A4950544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FF396-489E-4B64-B0AE-42742315D6BC}" type="pres">
      <dgm:prSet presAssocID="{6C87A97A-CD2F-4864-A503-839A49505444}" presName="FinalChildText" presStyleLbl="revTx" presStyleIdx="2" presStyleCnt="3" custScaleX="89777" custScaleY="91704" custLinFactNeighborX="48800" custLinFactNeighborY="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8ABA9-4087-4B8B-B925-13A5A3612046}" type="presOf" srcId="{1794AF81-BE33-4E05-874F-6D7FB39221DB}" destId="{2838E060-6DB6-4595-BA73-6B67D5862409}" srcOrd="0" destOrd="2" presId="urn:microsoft.com/office/officeart/2005/8/layout/StepDownProcess"/>
    <dgm:cxn modelId="{CD1293C8-E260-474F-AB9D-D27F12CADA9C}" type="presOf" srcId="{26142F60-3641-4DD5-A093-70B9EC3B8A1E}" destId="{2536FBB6-289D-4025-99A3-500AE9D7B5B5}" srcOrd="0" destOrd="0" presId="urn:microsoft.com/office/officeart/2005/8/layout/StepDownProcess"/>
    <dgm:cxn modelId="{A6C461B4-B59D-425C-AB0F-9B204C2D6061}" srcId="{2273226B-B5C3-4B9A-9BBE-0CD9F3F14D04}" destId="{26142F60-3641-4DD5-A093-70B9EC3B8A1E}" srcOrd="0" destOrd="0" parTransId="{B955CE97-AF0F-4F7D-99D4-7035CC51EEE3}" sibTransId="{B3979497-E28F-4C3D-83C0-5A06620FE8E3}"/>
    <dgm:cxn modelId="{D303D912-EC03-49A0-A38F-AB6DF5A9D2DC}" type="presOf" srcId="{2273226B-B5C3-4B9A-9BBE-0CD9F3F14D04}" destId="{5EEC4C9F-6939-4205-8E78-A7834F1B6D6B}" srcOrd="0" destOrd="0" presId="urn:microsoft.com/office/officeart/2005/8/layout/StepDownProcess"/>
    <dgm:cxn modelId="{BDB5D50A-52BF-47D1-B063-8283C62148AE}" srcId="{274C51C5-A728-42D4-AD9F-FB5872F6EC0E}" destId="{48342C8E-4CA1-4AC5-B0B5-4A244803ABC2}" srcOrd="2" destOrd="0" parTransId="{553D6591-FB02-464E-B12E-17403E76582A}" sibTransId="{429274CB-11F0-4A4D-A5D5-0A77083A19B3}"/>
    <dgm:cxn modelId="{4FE55F22-B571-4A6E-878F-B1724458B126}" srcId="{26142F60-3641-4DD5-A093-70B9EC3B8A1E}" destId="{DDDCC9A6-8FCC-4DAA-91D8-B9A0BF090FFF}" srcOrd="1" destOrd="0" parTransId="{7C854E96-A769-438B-8244-65E98BE645FA}" sibTransId="{88244F15-9132-4F36-8BBC-4F7506AB3F32}"/>
    <dgm:cxn modelId="{9126C6E8-A2BE-4956-90C7-A3774855CCE5}" type="presOf" srcId="{B132D1C5-F7C8-4363-8F64-828395CDA356}" destId="{2838E060-6DB6-4595-BA73-6B67D5862409}" srcOrd="0" destOrd="4" presId="urn:microsoft.com/office/officeart/2005/8/layout/StepDownProcess"/>
    <dgm:cxn modelId="{AE26EB55-E1FD-4FC5-9ACE-9833999514DC}" type="presOf" srcId="{48342C8E-4CA1-4AC5-B0B5-4A244803ABC2}" destId="{842C3AFD-62A8-47E5-9C0A-5DA1ACE27154}" srcOrd="0" destOrd="2" presId="urn:microsoft.com/office/officeart/2005/8/layout/StepDownProcess"/>
    <dgm:cxn modelId="{25CD8BE4-D377-422B-B2E0-F57A709C954D}" srcId="{2273226B-B5C3-4B9A-9BBE-0CD9F3F14D04}" destId="{6C87A97A-CD2F-4864-A503-839A49505444}" srcOrd="2" destOrd="0" parTransId="{81F3CAD4-F0FE-4237-AA0A-BFA20832677C}" sibTransId="{F9D47D7E-854D-4144-B66B-C7C5A8949759}"/>
    <dgm:cxn modelId="{CAAC0927-0A20-4B8F-BA45-3E7A0D842BA0}" type="presOf" srcId="{DDDCC9A6-8FCC-4DAA-91D8-B9A0BF090FFF}" destId="{2838E060-6DB6-4595-BA73-6B67D5862409}" srcOrd="0" destOrd="1" presId="urn:microsoft.com/office/officeart/2005/8/layout/StepDownProcess"/>
    <dgm:cxn modelId="{5963C287-70A4-4054-B222-4A4EA6ADFCFC}" type="presOf" srcId="{274C51C5-A728-42D4-AD9F-FB5872F6EC0E}" destId="{0D32FBB9-AA9F-40CC-A221-A564E74ED30F}" srcOrd="0" destOrd="0" presId="urn:microsoft.com/office/officeart/2005/8/layout/StepDownProcess"/>
    <dgm:cxn modelId="{A4BF654F-3F4D-44FE-9A63-02CAA352A7DA}" type="presOf" srcId="{576390A1-A630-470F-9F29-B93C28DC0F2F}" destId="{842C3AFD-62A8-47E5-9C0A-5DA1ACE27154}" srcOrd="0" destOrd="1" presId="urn:microsoft.com/office/officeart/2005/8/layout/StepDownProcess"/>
    <dgm:cxn modelId="{19FC83CF-BE76-4AE5-86F3-1E1E4800E08C}" type="presOf" srcId="{8F32E3B8-1F81-4FC8-8613-6A7C9ABAA099}" destId="{842C3AFD-62A8-47E5-9C0A-5DA1ACE27154}" srcOrd="0" destOrd="0" presId="urn:microsoft.com/office/officeart/2005/8/layout/StepDownProcess"/>
    <dgm:cxn modelId="{50DF8F8C-625B-44CB-BD81-EA0C54480B20}" srcId="{274C51C5-A728-42D4-AD9F-FB5872F6EC0E}" destId="{25188823-BFF9-4284-85AD-5FA27F5B36B5}" srcOrd="3" destOrd="0" parTransId="{B1B183F7-1A70-45F4-8F2E-7D14AF84CB99}" sibTransId="{1B442B57-D0AC-4CAC-A33B-3EE760E6F2BB}"/>
    <dgm:cxn modelId="{B6DEFBA4-46C7-4270-9EB5-08945915B5A1}" type="presOf" srcId="{6C87A97A-CD2F-4864-A503-839A49505444}" destId="{99FC1DEF-42D1-47C6-BBD3-F6A65EB95967}" srcOrd="0" destOrd="0" presId="urn:microsoft.com/office/officeart/2005/8/layout/StepDownProcess"/>
    <dgm:cxn modelId="{03CCFB60-8DFB-4C5D-BD2E-8941646611DA}" srcId="{26142F60-3641-4DD5-A093-70B9EC3B8A1E}" destId="{1794AF81-BE33-4E05-874F-6D7FB39221DB}" srcOrd="2" destOrd="0" parTransId="{D9A976EA-EAEC-43E7-88FB-ECA634A31409}" sibTransId="{75196243-CA38-445F-BF06-D6DEE458ECC2}"/>
    <dgm:cxn modelId="{3F580366-1B49-4FA8-94D9-1B4B82D88DBE}" type="presOf" srcId="{87DDF010-17B1-4499-B3B5-9C2F54F81A83}" destId="{EADFF396-489E-4B64-B0AE-42742315D6BC}" srcOrd="0" destOrd="1" presId="urn:microsoft.com/office/officeart/2005/8/layout/StepDownProcess"/>
    <dgm:cxn modelId="{204B226D-BE17-45CD-BA7F-2AC5DA9DFE13}" type="presOf" srcId="{25188823-BFF9-4284-85AD-5FA27F5B36B5}" destId="{842C3AFD-62A8-47E5-9C0A-5DA1ACE27154}" srcOrd="0" destOrd="3" presId="urn:microsoft.com/office/officeart/2005/8/layout/StepDownProcess"/>
    <dgm:cxn modelId="{E0621410-3B63-48A7-95CF-8C1D9A917983}" srcId="{274C51C5-A728-42D4-AD9F-FB5872F6EC0E}" destId="{576390A1-A630-470F-9F29-B93C28DC0F2F}" srcOrd="1" destOrd="0" parTransId="{1808A0AF-7371-4274-BA3E-7DA3832C9FA1}" sibTransId="{9CE061C7-9AD6-4EB2-BACF-1D2D0508C402}"/>
    <dgm:cxn modelId="{DA267BF2-64FC-4369-9329-3CB32B251C92}" srcId="{6C87A97A-CD2F-4864-A503-839A49505444}" destId="{87DDF010-17B1-4499-B3B5-9C2F54F81A83}" srcOrd="1" destOrd="0" parTransId="{DC6CEA54-918C-476A-A0FB-656766543025}" sibTransId="{9D7AB440-ACAB-4ADE-988E-6611D7878E5C}"/>
    <dgm:cxn modelId="{B32F51EF-1E76-4B91-8243-702599435BAF}" srcId="{26142F60-3641-4DD5-A093-70B9EC3B8A1E}" destId="{32D6B74C-1E39-4914-8AFB-793A681EDEBD}" srcOrd="0" destOrd="0" parTransId="{6EE544DC-2057-4524-AF14-6CBC20CCB387}" sibTransId="{F1135AB0-6809-4746-92E2-B56126776614}"/>
    <dgm:cxn modelId="{72C089F5-0664-42EF-A1AB-786B6B242190}" srcId="{274C51C5-A728-42D4-AD9F-FB5872F6EC0E}" destId="{8F32E3B8-1F81-4FC8-8613-6A7C9ABAA099}" srcOrd="0" destOrd="0" parTransId="{6F23F349-DD87-430D-97F7-A61FB4ACB506}" sibTransId="{0163E049-631C-4100-9E93-17ED6A979842}"/>
    <dgm:cxn modelId="{CE766440-4F25-45E5-8BE0-E4A373AA24D9}" srcId="{6C87A97A-CD2F-4864-A503-839A49505444}" destId="{CB9FC13F-461C-4226-BC60-F5ACEF4C30C1}" srcOrd="0" destOrd="0" parTransId="{F37A1171-5717-4C37-A41A-16BCA4199DDF}" sibTransId="{0144CB10-914D-44E6-A488-BF35A86C9233}"/>
    <dgm:cxn modelId="{4B01098C-4D5B-4AB7-9014-FA2A394EFAFE}" type="presOf" srcId="{32D6B74C-1E39-4914-8AFB-793A681EDEBD}" destId="{2838E060-6DB6-4595-BA73-6B67D5862409}" srcOrd="0" destOrd="0" presId="urn:microsoft.com/office/officeart/2005/8/layout/StepDownProcess"/>
    <dgm:cxn modelId="{FA0CA6FC-15B5-4C2F-9CF0-50B88E7531DB}" srcId="{2273226B-B5C3-4B9A-9BBE-0CD9F3F14D04}" destId="{274C51C5-A728-42D4-AD9F-FB5872F6EC0E}" srcOrd="1" destOrd="0" parTransId="{1C1020AC-9FAA-4617-9297-1DA2CA99C351}" sibTransId="{D017B298-C8C3-488D-B554-48B892CAB15C}"/>
    <dgm:cxn modelId="{EE69D853-8535-451B-B5AE-BE76C14C6208}" srcId="{26142F60-3641-4DD5-A093-70B9EC3B8A1E}" destId="{B132D1C5-F7C8-4363-8F64-828395CDA356}" srcOrd="4" destOrd="0" parTransId="{47A0B299-BDD6-4C62-BAB3-FC71264BAB10}" sibTransId="{5B2C27A9-8A9F-4A9B-8EB0-6DFE8E0AC814}"/>
    <dgm:cxn modelId="{E96DB9CC-34BF-469B-95DA-711400BD4B92}" type="presOf" srcId="{6B6EE928-5C65-45A6-B575-372C9C1396DD}" destId="{2838E060-6DB6-4595-BA73-6B67D5862409}" srcOrd="0" destOrd="3" presId="urn:microsoft.com/office/officeart/2005/8/layout/StepDownProcess"/>
    <dgm:cxn modelId="{739665AC-1697-4D27-8104-2211EF91C366}" srcId="{26142F60-3641-4DD5-A093-70B9EC3B8A1E}" destId="{6B6EE928-5C65-45A6-B575-372C9C1396DD}" srcOrd="3" destOrd="0" parTransId="{E8809D29-08E0-414F-851C-1080BEC75486}" sibTransId="{AEC95783-6CE1-46B7-8D3F-78431DCAE0BB}"/>
    <dgm:cxn modelId="{B090B70E-D0A3-4605-82A9-80A88A2F04F3}" type="presOf" srcId="{CB9FC13F-461C-4226-BC60-F5ACEF4C30C1}" destId="{EADFF396-489E-4B64-B0AE-42742315D6BC}" srcOrd="0" destOrd="0" presId="urn:microsoft.com/office/officeart/2005/8/layout/StepDownProcess"/>
    <dgm:cxn modelId="{1E7032E7-EA84-4477-9EA2-4A1934CCFC97}" type="presParOf" srcId="{5EEC4C9F-6939-4205-8E78-A7834F1B6D6B}" destId="{CED0289F-89F5-4E14-9557-81F98B99ED17}" srcOrd="0" destOrd="0" presId="urn:microsoft.com/office/officeart/2005/8/layout/StepDownProcess"/>
    <dgm:cxn modelId="{DD152471-47BB-41BF-A640-969494BACAD1}" type="presParOf" srcId="{CED0289F-89F5-4E14-9557-81F98B99ED17}" destId="{B75B2926-B4A6-47CE-8185-7B35F230E15B}" srcOrd="0" destOrd="0" presId="urn:microsoft.com/office/officeart/2005/8/layout/StepDownProcess"/>
    <dgm:cxn modelId="{EEB584AD-8623-4BDB-B458-DB2B6254CB03}" type="presParOf" srcId="{CED0289F-89F5-4E14-9557-81F98B99ED17}" destId="{2536FBB6-289D-4025-99A3-500AE9D7B5B5}" srcOrd="1" destOrd="0" presId="urn:microsoft.com/office/officeart/2005/8/layout/StepDownProcess"/>
    <dgm:cxn modelId="{9FF78660-2AB4-4A22-8837-F1486DC64992}" type="presParOf" srcId="{CED0289F-89F5-4E14-9557-81F98B99ED17}" destId="{2838E060-6DB6-4595-BA73-6B67D5862409}" srcOrd="2" destOrd="0" presId="urn:microsoft.com/office/officeart/2005/8/layout/StepDownProcess"/>
    <dgm:cxn modelId="{CCE2D04C-5968-4002-96A1-EEA1F1B8E496}" type="presParOf" srcId="{5EEC4C9F-6939-4205-8E78-A7834F1B6D6B}" destId="{4AB4CF62-DC19-49F3-94ED-770ED31D7867}" srcOrd="1" destOrd="0" presId="urn:microsoft.com/office/officeart/2005/8/layout/StepDownProcess"/>
    <dgm:cxn modelId="{A7B45E37-9B72-43F0-BF39-184BED1A56B7}" type="presParOf" srcId="{5EEC4C9F-6939-4205-8E78-A7834F1B6D6B}" destId="{37F56B08-E5C0-4999-B6B3-C038B34E23BD}" srcOrd="2" destOrd="0" presId="urn:microsoft.com/office/officeart/2005/8/layout/StepDownProcess"/>
    <dgm:cxn modelId="{9D41ACD2-DC04-4760-8AFA-0C487C8404BA}" type="presParOf" srcId="{37F56B08-E5C0-4999-B6B3-C038B34E23BD}" destId="{C6971113-46FA-4068-BD55-4D6B4E217988}" srcOrd="0" destOrd="0" presId="urn:microsoft.com/office/officeart/2005/8/layout/StepDownProcess"/>
    <dgm:cxn modelId="{428A8AFF-63D2-4916-AB65-37F5382FBA1B}" type="presParOf" srcId="{37F56B08-E5C0-4999-B6B3-C038B34E23BD}" destId="{0D32FBB9-AA9F-40CC-A221-A564E74ED30F}" srcOrd="1" destOrd="0" presId="urn:microsoft.com/office/officeart/2005/8/layout/StepDownProcess"/>
    <dgm:cxn modelId="{9B4AF232-F030-4ABD-85FC-C3E12D4F1B37}" type="presParOf" srcId="{37F56B08-E5C0-4999-B6B3-C038B34E23BD}" destId="{842C3AFD-62A8-47E5-9C0A-5DA1ACE27154}" srcOrd="2" destOrd="0" presId="urn:microsoft.com/office/officeart/2005/8/layout/StepDownProcess"/>
    <dgm:cxn modelId="{F78DB0F1-317B-44B4-ABFD-03F0388BBC93}" type="presParOf" srcId="{5EEC4C9F-6939-4205-8E78-A7834F1B6D6B}" destId="{90296861-B2B9-47B5-994B-F3BBDE37C4FB}" srcOrd="3" destOrd="0" presId="urn:microsoft.com/office/officeart/2005/8/layout/StepDownProcess"/>
    <dgm:cxn modelId="{375F66AC-A92C-43F3-865B-15DF79C2D04F}" type="presParOf" srcId="{5EEC4C9F-6939-4205-8E78-A7834F1B6D6B}" destId="{AC0480C1-61FA-48B2-B21E-C422A55F7714}" srcOrd="4" destOrd="0" presId="urn:microsoft.com/office/officeart/2005/8/layout/StepDownProcess"/>
    <dgm:cxn modelId="{AAB42390-FA61-4EF1-9D67-042140A8C967}" type="presParOf" srcId="{AC0480C1-61FA-48B2-B21E-C422A55F7714}" destId="{99FC1DEF-42D1-47C6-BBD3-F6A65EB95967}" srcOrd="0" destOrd="0" presId="urn:microsoft.com/office/officeart/2005/8/layout/StepDownProcess"/>
    <dgm:cxn modelId="{C5DE8A12-F58E-419A-B786-BC44FF16F01C}" type="presParOf" srcId="{AC0480C1-61FA-48B2-B21E-C422A55F7714}" destId="{EADFF396-489E-4B64-B0AE-42742315D6B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73226B-B5C3-4B9A-9BBE-0CD9F3F14D0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42F60-3641-4DD5-A093-70B9EC3B8A1E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55CE97-AF0F-4F7D-99D4-7035CC51EEE3}" type="par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3979497-E28F-4C3D-83C0-5A06620FE8E3}" type="sib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32D6B74C-1E39-4914-8AFB-793A681EDEBD}">
      <dgm:prSet phldrT="[Text]" custT="1"/>
      <dgm:spPr>
        <a:blipFill>
          <a:blip xmlns:r="http://schemas.openxmlformats.org/officeDocument/2006/relationships" r:embed="rId2"/>
          <a:stretch>
            <a:fillRect l="-1532" t="-8333" b="-1008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EE544DC-2057-4524-AF14-6CBC20CCB387}" type="par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1135AB0-6809-4746-92E2-B56126776614}" type="sib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274C51C5-A728-42D4-AD9F-FB5872F6EC0E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C1020AC-9FAA-4617-9297-1DA2CA99C351}" type="par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017B298-C8C3-488D-B554-48B892CAB15C}" type="sib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F32E3B8-1F81-4FC8-8613-6A7C9ABAA099}">
      <dgm:prSet phldrT="[Text]" custT="1"/>
      <dgm:spPr>
        <a:blipFill>
          <a:blip xmlns:r="http://schemas.openxmlformats.org/officeDocument/2006/relationships" r:embed="rId4"/>
          <a:stretch>
            <a:fillRect l="-1587" b="-88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F23F349-DD87-430D-97F7-A61FB4ACB506}" type="par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63E049-631C-4100-9E93-17ED6A979842}" type="sib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C87A97A-CD2F-4864-A503-839A49505444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1F3CAD4-F0FE-4237-AA0A-BFA20832677C}" type="par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9D47D7E-854D-4144-B66B-C7C5A8949759}" type="sib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CB9FC13F-461C-4226-BC60-F5ACEF4C30C1}">
      <dgm:prSet phldrT="[Text]" custT="1"/>
      <dgm:spPr>
        <a:blipFill>
          <a:blip xmlns:r="http://schemas.openxmlformats.org/officeDocument/2006/relationships" r:embed="rId6"/>
          <a:stretch>
            <a:fillRect l="-4183" t="-7177" b="-110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37A1171-5717-4C37-A41A-16BCA4199DDF}" type="par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44CB10-914D-44E6-A488-BF35A86C9233}" type="sib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DDCC9A6-8FCC-4DAA-91D8-B9A0BF090FFF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C854E96-A769-438B-8244-65E98BE645FA}" type="par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8244F15-9132-4F36-8BBC-4F7506AB3F32}" type="sib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B6EE928-5C65-45A6-B575-372C9C1396DD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8809D29-08E0-414F-851C-1080BEC75486}" type="par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AEC95783-6CE1-46B7-8D3F-78431DCAE0BB}" type="sib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794AF81-BE33-4E05-874F-6D7FB39221DB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9A976EA-EAEC-43E7-88FB-ECA634A31409}" type="par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75196243-CA38-445F-BF06-D6DEE458ECC2}" type="sib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132D1C5-F7C8-4363-8F64-828395CDA356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7A0B299-BDD6-4C62-BAB3-FC71264BAB10}" type="par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B2C27A9-8A9F-4A9B-8EB0-6DFE8E0AC814}" type="sib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76390A1-A630-470F-9F29-B93C28DC0F2F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808A0AF-7371-4274-BA3E-7DA3832C9FA1}" type="par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CE061C7-9AD6-4EB2-BACF-1D2D0508C402}" type="sib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8342C8E-4CA1-4AC5-B0B5-4A244803ABC2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53D6591-FB02-464E-B12E-17403E76582A}" type="par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29274CB-11F0-4A4D-A5D5-0A77083A19B3}" type="sib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25188823-BFF9-4284-85AD-5FA27F5B36B5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B1B183F7-1A70-45F4-8F2E-7D14AF84CB99}" type="par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B442B57-D0AC-4CAC-A33B-3EE760E6F2BB}" type="sib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7DDF010-17B1-4499-B3B5-9C2F54F81A8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C6CEA54-918C-476A-A0FB-656766543025}" type="par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D7AB440-ACAB-4ADE-988E-6611D7878E5C}" type="sib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EEC4C9F-6939-4205-8E78-A7834F1B6D6B}" type="pres">
      <dgm:prSet presAssocID="{2273226B-B5C3-4B9A-9BBE-0CD9F3F14D04}" presName="rootnode" presStyleCnt="0">
        <dgm:presLayoutVars>
          <dgm:chMax/>
          <dgm:chPref/>
          <dgm:dir/>
          <dgm:animLvl val="lvl"/>
        </dgm:presLayoutVars>
      </dgm:prSet>
      <dgm:spPr/>
    </dgm:pt>
    <dgm:pt modelId="{CED0289F-89F5-4E14-9557-81F98B99ED17}" type="pres">
      <dgm:prSet presAssocID="{26142F60-3641-4DD5-A093-70B9EC3B8A1E}" presName="composite" presStyleCnt="0"/>
      <dgm:spPr/>
    </dgm:pt>
    <dgm:pt modelId="{B75B2926-B4A6-47CE-8185-7B35F230E15B}" type="pres">
      <dgm:prSet presAssocID="{26142F60-3641-4DD5-A093-70B9EC3B8A1E}" presName="bentUpArrow1" presStyleLbl="alignImgPlace1" presStyleIdx="0" presStyleCnt="2"/>
      <dgm:spPr/>
    </dgm:pt>
    <dgm:pt modelId="{2536FBB6-289D-4025-99A3-500AE9D7B5B5}" type="pres">
      <dgm:prSet presAssocID="{26142F60-3641-4DD5-A093-70B9EC3B8A1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8E060-6DB6-4595-BA73-6B67D5862409}" type="pres">
      <dgm:prSet presAssocID="{26142F60-3641-4DD5-A093-70B9EC3B8A1E}" presName="ChildText" presStyleLbl="revTx" presStyleIdx="0" presStyleCnt="3" custScaleX="245585" custLinFactNeighborX="75807" custLinFactNeighborY="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4CF62-DC19-49F3-94ED-770ED31D7867}" type="pres">
      <dgm:prSet presAssocID="{B3979497-E28F-4C3D-83C0-5A06620FE8E3}" presName="sibTrans" presStyleCnt="0"/>
      <dgm:spPr/>
    </dgm:pt>
    <dgm:pt modelId="{37F56B08-E5C0-4999-B6B3-C038B34E23BD}" type="pres">
      <dgm:prSet presAssocID="{274C51C5-A728-42D4-AD9F-FB5872F6EC0E}" presName="composite" presStyleCnt="0"/>
      <dgm:spPr/>
    </dgm:pt>
    <dgm:pt modelId="{C6971113-46FA-4068-BD55-4D6B4E217988}" type="pres">
      <dgm:prSet presAssocID="{274C51C5-A728-42D4-AD9F-FB5872F6EC0E}" presName="bentUpArrow1" presStyleLbl="alignImgPlace1" presStyleIdx="1" presStyleCnt="2"/>
      <dgm:spPr/>
    </dgm:pt>
    <dgm:pt modelId="{0D32FBB9-AA9F-40CC-A221-A564E74ED30F}" type="pres">
      <dgm:prSet presAssocID="{274C51C5-A728-42D4-AD9F-FB5872F6EC0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C3AFD-62A8-47E5-9C0A-5DA1ACE27154}" type="pres">
      <dgm:prSet presAssocID="{274C51C5-A728-42D4-AD9F-FB5872F6EC0E}" presName="ChildText" presStyleLbl="revTx" presStyleIdx="1" presStyleCnt="3" custScaleX="236867" custLinFactNeighborX="79304" custLinFactNeighborY="8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96861-B2B9-47B5-994B-F3BBDE37C4FB}" type="pres">
      <dgm:prSet presAssocID="{D017B298-C8C3-488D-B554-48B892CAB15C}" presName="sibTrans" presStyleCnt="0"/>
      <dgm:spPr/>
    </dgm:pt>
    <dgm:pt modelId="{AC0480C1-61FA-48B2-B21E-C422A55F7714}" type="pres">
      <dgm:prSet presAssocID="{6C87A97A-CD2F-4864-A503-839A49505444}" presName="composite" presStyleCnt="0"/>
      <dgm:spPr/>
    </dgm:pt>
    <dgm:pt modelId="{99FC1DEF-42D1-47C6-BBD3-F6A65EB95967}" type="pres">
      <dgm:prSet presAssocID="{6C87A97A-CD2F-4864-A503-839A4950544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FF396-489E-4B64-B0AE-42742315D6BC}" type="pres">
      <dgm:prSet presAssocID="{6C87A97A-CD2F-4864-A503-839A49505444}" presName="FinalChildText" presStyleLbl="revTx" presStyleIdx="2" presStyleCnt="3" custScaleX="89777" custScaleY="91704" custLinFactNeighborX="48800" custLinFactNeighborY="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8ABA9-4087-4B8B-B925-13A5A3612046}" type="presOf" srcId="{1794AF81-BE33-4E05-874F-6D7FB39221DB}" destId="{2838E060-6DB6-4595-BA73-6B67D5862409}" srcOrd="0" destOrd="2" presId="urn:microsoft.com/office/officeart/2005/8/layout/StepDownProcess"/>
    <dgm:cxn modelId="{CD1293C8-E260-474F-AB9D-D27F12CADA9C}" type="presOf" srcId="{26142F60-3641-4DD5-A093-70B9EC3B8A1E}" destId="{2536FBB6-289D-4025-99A3-500AE9D7B5B5}" srcOrd="0" destOrd="0" presId="urn:microsoft.com/office/officeart/2005/8/layout/StepDownProcess"/>
    <dgm:cxn modelId="{A6C461B4-B59D-425C-AB0F-9B204C2D6061}" srcId="{2273226B-B5C3-4B9A-9BBE-0CD9F3F14D04}" destId="{26142F60-3641-4DD5-A093-70B9EC3B8A1E}" srcOrd="0" destOrd="0" parTransId="{B955CE97-AF0F-4F7D-99D4-7035CC51EEE3}" sibTransId="{B3979497-E28F-4C3D-83C0-5A06620FE8E3}"/>
    <dgm:cxn modelId="{D303D912-EC03-49A0-A38F-AB6DF5A9D2DC}" type="presOf" srcId="{2273226B-B5C3-4B9A-9BBE-0CD9F3F14D04}" destId="{5EEC4C9F-6939-4205-8E78-A7834F1B6D6B}" srcOrd="0" destOrd="0" presId="urn:microsoft.com/office/officeart/2005/8/layout/StepDownProcess"/>
    <dgm:cxn modelId="{BDB5D50A-52BF-47D1-B063-8283C62148AE}" srcId="{274C51C5-A728-42D4-AD9F-FB5872F6EC0E}" destId="{48342C8E-4CA1-4AC5-B0B5-4A244803ABC2}" srcOrd="2" destOrd="0" parTransId="{553D6591-FB02-464E-B12E-17403E76582A}" sibTransId="{429274CB-11F0-4A4D-A5D5-0A77083A19B3}"/>
    <dgm:cxn modelId="{4FE55F22-B571-4A6E-878F-B1724458B126}" srcId="{26142F60-3641-4DD5-A093-70B9EC3B8A1E}" destId="{DDDCC9A6-8FCC-4DAA-91D8-B9A0BF090FFF}" srcOrd="1" destOrd="0" parTransId="{7C854E96-A769-438B-8244-65E98BE645FA}" sibTransId="{88244F15-9132-4F36-8BBC-4F7506AB3F32}"/>
    <dgm:cxn modelId="{9126C6E8-A2BE-4956-90C7-A3774855CCE5}" type="presOf" srcId="{B132D1C5-F7C8-4363-8F64-828395CDA356}" destId="{2838E060-6DB6-4595-BA73-6B67D5862409}" srcOrd="0" destOrd="4" presId="urn:microsoft.com/office/officeart/2005/8/layout/StepDownProcess"/>
    <dgm:cxn modelId="{AE26EB55-E1FD-4FC5-9ACE-9833999514DC}" type="presOf" srcId="{48342C8E-4CA1-4AC5-B0B5-4A244803ABC2}" destId="{842C3AFD-62A8-47E5-9C0A-5DA1ACE27154}" srcOrd="0" destOrd="2" presId="urn:microsoft.com/office/officeart/2005/8/layout/StepDownProcess"/>
    <dgm:cxn modelId="{25CD8BE4-D377-422B-B2E0-F57A709C954D}" srcId="{2273226B-B5C3-4B9A-9BBE-0CD9F3F14D04}" destId="{6C87A97A-CD2F-4864-A503-839A49505444}" srcOrd="2" destOrd="0" parTransId="{81F3CAD4-F0FE-4237-AA0A-BFA20832677C}" sibTransId="{F9D47D7E-854D-4144-B66B-C7C5A8949759}"/>
    <dgm:cxn modelId="{CAAC0927-0A20-4B8F-BA45-3E7A0D842BA0}" type="presOf" srcId="{DDDCC9A6-8FCC-4DAA-91D8-B9A0BF090FFF}" destId="{2838E060-6DB6-4595-BA73-6B67D5862409}" srcOrd="0" destOrd="1" presId="urn:microsoft.com/office/officeart/2005/8/layout/StepDownProcess"/>
    <dgm:cxn modelId="{5963C287-70A4-4054-B222-4A4EA6ADFCFC}" type="presOf" srcId="{274C51C5-A728-42D4-AD9F-FB5872F6EC0E}" destId="{0D32FBB9-AA9F-40CC-A221-A564E74ED30F}" srcOrd="0" destOrd="0" presId="urn:microsoft.com/office/officeart/2005/8/layout/StepDownProcess"/>
    <dgm:cxn modelId="{A4BF654F-3F4D-44FE-9A63-02CAA352A7DA}" type="presOf" srcId="{576390A1-A630-470F-9F29-B93C28DC0F2F}" destId="{842C3AFD-62A8-47E5-9C0A-5DA1ACE27154}" srcOrd="0" destOrd="1" presId="urn:microsoft.com/office/officeart/2005/8/layout/StepDownProcess"/>
    <dgm:cxn modelId="{19FC83CF-BE76-4AE5-86F3-1E1E4800E08C}" type="presOf" srcId="{8F32E3B8-1F81-4FC8-8613-6A7C9ABAA099}" destId="{842C3AFD-62A8-47E5-9C0A-5DA1ACE27154}" srcOrd="0" destOrd="0" presId="urn:microsoft.com/office/officeart/2005/8/layout/StepDownProcess"/>
    <dgm:cxn modelId="{50DF8F8C-625B-44CB-BD81-EA0C54480B20}" srcId="{274C51C5-A728-42D4-AD9F-FB5872F6EC0E}" destId="{25188823-BFF9-4284-85AD-5FA27F5B36B5}" srcOrd="3" destOrd="0" parTransId="{B1B183F7-1A70-45F4-8F2E-7D14AF84CB99}" sibTransId="{1B442B57-D0AC-4CAC-A33B-3EE760E6F2BB}"/>
    <dgm:cxn modelId="{B6DEFBA4-46C7-4270-9EB5-08945915B5A1}" type="presOf" srcId="{6C87A97A-CD2F-4864-A503-839A49505444}" destId="{99FC1DEF-42D1-47C6-BBD3-F6A65EB95967}" srcOrd="0" destOrd="0" presId="urn:microsoft.com/office/officeart/2005/8/layout/StepDownProcess"/>
    <dgm:cxn modelId="{03CCFB60-8DFB-4C5D-BD2E-8941646611DA}" srcId="{26142F60-3641-4DD5-A093-70B9EC3B8A1E}" destId="{1794AF81-BE33-4E05-874F-6D7FB39221DB}" srcOrd="2" destOrd="0" parTransId="{D9A976EA-EAEC-43E7-88FB-ECA634A31409}" sibTransId="{75196243-CA38-445F-BF06-D6DEE458ECC2}"/>
    <dgm:cxn modelId="{3F580366-1B49-4FA8-94D9-1B4B82D88DBE}" type="presOf" srcId="{87DDF010-17B1-4499-B3B5-9C2F54F81A83}" destId="{EADFF396-489E-4B64-B0AE-42742315D6BC}" srcOrd="0" destOrd="1" presId="urn:microsoft.com/office/officeart/2005/8/layout/StepDownProcess"/>
    <dgm:cxn modelId="{204B226D-BE17-45CD-BA7F-2AC5DA9DFE13}" type="presOf" srcId="{25188823-BFF9-4284-85AD-5FA27F5B36B5}" destId="{842C3AFD-62A8-47E5-9C0A-5DA1ACE27154}" srcOrd="0" destOrd="3" presId="urn:microsoft.com/office/officeart/2005/8/layout/StepDownProcess"/>
    <dgm:cxn modelId="{E0621410-3B63-48A7-95CF-8C1D9A917983}" srcId="{274C51C5-A728-42D4-AD9F-FB5872F6EC0E}" destId="{576390A1-A630-470F-9F29-B93C28DC0F2F}" srcOrd="1" destOrd="0" parTransId="{1808A0AF-7371-4274-BA3E-7DA3832C9FA1}" sibTransId="{9CE061C7-9AD6-4EB2-BACF-1D2D0508C402}"/>
    <dgm:cxn modelId="{DA267BF2-64FC-4369-9329-3CB32B251C92}" srcId="{6C87A97A-CD2F-4864-A503-839A49505444}" destId="{87DDF010-17B1-4499-B3B5-9C2F54F81A83}" srcOrd="1" destOrd="0" parTransId="{DC6CEA54-918C-476A-A0FB-656766543025}" sibTransId="{9D7AB440-ACAB-4ADE-988E-6611D7878E5C}"/>
    <dgm:cxn modelId="{B32F51EF-1E76-4B91-8243-702599435BAF}" srcId="{26142F60-3641-4DD5-A093-70B9EC3B8A1E}" destId="{32D6B74C-1E39-4914-8AFB-793A681EDEBD}" srcOrd="0" destOrd="0" parTransId="{6EE544DC-2057-4524-AF14-6CBC20CCB387}" sibTransId="{F1135AB0-6809-4746-92E2-B56126776614}"/>
    <dgm:cxn modelId="{72C089F5-0664-42EF-A1AB-786B6B242190}" srcId="{274C51C5-A728-42D4-AD9F-FB5872F6EC0E}" destId="{8F32E3B8-1F81-4FC8-8613-6A7C9ABAA099}" srcOrd="0" destOrd="0" parTransId="{6F23F349-DD87-430D-97F7-A61FB4ACB506}" sibTransId="{0163E049-631C-4100-9E93-17ED6A979842}"/>
    <dgm:cxn modelId="{CE766440-4F25-45E5-8BE0-E4A373AA24D9}" srcId="{6C87A97A-CD2F-4864-A503-839A49505444}" destId="{CB9FC13F-461C-4226-BC60-F5ACEF4C30C1}" srcOrd="0" destOrd="0" parTransId="{F37A1171-5717-4C37-A41A-16BCA4199DDF}" sibTransId="{0144CB10-914D-44E6-A488-BF35A86C9233}"/>
    <dgm:cxn modelId="{4B01098C-4D5B-4AB7-9014-FA2A394EFAFE}" type="presOf" srcId="{32D6B74C-1E39-4914-8AFB-793A681EDEBD}" destId="{2838E060-6DB6-4595-BA73-6B67D5862409}" srcOrd="0" destOrd="0" presId="urn:microsoft.com/office/officeart/2005/8/layout/StepDownProcess"/>
    <dgm:cxn modelId="{FA0CA6FC-15B5-4C2F-9CF0-50B88E7531DB}" srcId="{2273226B-B5C3-4B9A-9BBE-0CD9F3F14D04}" destId="{274C51C5-A728-42D4-AD9F-FB5872F6EC0E}" srcOrd="1" destOrd="0" parTransId="{1C1020AC-9FAA-4617-9297-1DA2CA99C351}" sibTransId="{D017B298-C8C3-488D-B554-48B892CAB15C}"/>
    <dgm:cxn modelId="{EE69D853-8535-451B-B5AE-BE76C14C6208}" srcId="{26142F60-3641-4DD5-A093-70B9EC3B8A1E}" destId="{B132D1C5-F7C8-4363-8F64-828395CDA356}" srcOrd="4" destOrd="0" parTransId="{47A0B299-BDD6-4C62-BAB3-FC71264BAB10}" sibTransId="{5B2C27A9-8A9F-4A9B-8EB0-6DFE8E0AC814}"/>
    <dgm:cxn modelId="{E96DB9CC-34BF-469B-95DA-711400BD4B92}" type="presOf" srcId="{6B6EE928-5C65-45A6-B575-372C9C1396DD}" destId="{2838E060-6DB6-4595-BA73-6B67D5862409}" srcOrd="0" destOrd="3" presId="urn:microsoft.com/office/officeart/2005/8/layout/StepDownProcess"/>
    <dgm:cxn modelId="{739665AC-1697-4D27-8104-2211EF91C366}" srcId="{26142F60-3641-4DD5-A093-70B9EC3B8A1E}" destId="{6B6EE928-5C65-45A6-B575-372C9C1396DD}" srcOrd="3" destOrd="0" parTransId="{E8809D29-08E0-414F-851C-1080BEC75486}" sibTransId="{AEC95783-6CE1-46B7-8D3F-78431DCAE0BB}"/>
    <dgm:cxn modelId="{B090B70E-D0A3-4605-82A9-80A88A2F04F3}" type="presOf" srcId="{CB9FC13F-461C-4226-BC60-F5ACEF4C30C1}" destId="{EADFF396-489E-4B64-B0AE-42742315D6BC}" srcOrd="0" destOrd="0" presId="urn:microsoft.com/office/officeart/2005/8/layout/StepDownProcess"/>
    <dgm:cxn modelId="{1E7032E7-EA84-4477-9EA2-4A1934CCFC97}" type="presParOf" srcId="{5EEC4C9F-6939-4205-8E78-A7834F1B6D6B}" destId="{CED0289F-89F5-4E14-9557-81F98B99ED17}" srcOrd="0" destOrd="0" presId="urn:microsoft.com/office/officeart/2005/8/layout/StepDownProcess"/>
    <dgm:cxn modelId="{DD152471-47BB-41BF-A640-969494BACAD1}" type="presParOf" srcId="{CED0289F-89F5-4E14-9557-81F98B99ED17}" destId="{B75B2926-B4A6-47CE-8185-7B35F230E15B}" srcOrd="0" destOrd="0" presId="urn:microsoft.com/office/officeart/2005/8/layout/StepDownProcess"/>
    <dgm:cxn modelId="{EEB584AD-8623-4BDB-B458-DB2B6254CB03}" type="presParOf" srcId="{CED0289F-89F5-4E14-9557-81F98B99ED17}" destId="{2536FBB6-289D-4025-99A3-500AE9D7B5B5}" srcOrd="1" destOrd="0" presId="urn:microsoft.com/office/officeart/2005/8/layout/StepDownProcess"/>
    <dgm:cxn modelId="{9FF78660-2AB4-4A22-8837-F1486DC64992}" type="presParOf" srcId="{CED0289F-89F5-4E14-9557-81F98B99ED17}" destId="{2838E060-6DB6-4595-BA73-6B67D5862409}" srcOrd="2" destOrd="0" presId="urn:microsoft.com/office/officeart/2005/8/layout/StepDownProcess"/>
    <dgm:cxn modelId="{CCE2D04C-5968-4002-96A1-EEA1F1B8E496}" type="presParOf" srcId="{5EEC4C9F-6939-4205-8E78-A7834F1B6D6B}" destId="{4AB4CF62-DC19-49F3-94ED-770ED31D7867}" srcOrd="1" destOrd="0" presId="urn:microsoft.com/office/officeart/2005/8/layout/StepDownProcess"/>
    <dgm:cxn modelId="{A7B45E37-9B72-43F0-BF39-184BED1A56B7}" type="presParOf" srcId="{5EEC4C9F-6939-4205-8E78-A7834F1B6D6B}" destId="{37F56B08-E5C0-4999-B6B3-C038B34E23BD}" srcOrd="2" destOrd="0" presId="urn:microsoft.com/office/officeart/2005/8/layout/StepDownProcess"/>
    <dgm:cxn modelId="{9D41ACD2-DC04-4760-8AFA-0C487C8404BA}" type="presParOf" srcId="{37F56B08-E5C0-4999-B6B3-C038B34E23BD}" destId="{C6971113-46FA-4068-BD55-4D6B4E217988}" srcOrd="0" destOrd="0" presId="urn:microsoft.com/office/officeart/2005/8/layout/StepDownProcess"/>
    <dgm:cxn modelId="{428A8AFF-63D2-4916-AB65-37F5382FBA1B}" type="presParOf" srcId="{37F56B08-E5C0-4999-B6B3-C038B34E23BD}" destId="{0D32FBB9-AA9F-40CC-A221-A564E74ED30F}" srcOrd="1" destOrd="0" presId="urn:microsoft.com/office/officeart/2005/8/layout/StepDownProcess"/>
    <dgm:cxn modelId="{9B4AF232-F030-4ABD-85FC-C3E12D4F1B37}" type="presParOf" srcId="{37F56B08-E5C0-4999-B6B3-C038B34E23BD}" destId="{842C3AFD-62A8-47E5-9C0A-5DA1ACE27154}" srcOrd="2" destOrd="0" presId="urn:microsoft.com/office/officeart/2005/8/layout/StepDownProcess"/>
    <dgm:cxn modelId="{F78DB0F1-317B-44B4-ABFD-03F0388BBC93}" type="presParOf" srcId="{5EEC4C9F-6939-4205-8E78-A7834F1B6D6B}" destId="{90296861-B2B9-47B5-994B-F3BBDE37C4FB}" srcOrd="3" destOrd="0" presId="urn:microsoft.com/office/officeart/2005/8/layout/StepDownProcess"/>
    <dgm:cxn modelId="{375F66AC-A92C-43F3-865B-15DF79C2D04F}" type="presParOf" srcId="{5EEC4C9F-6939-4205-8E78-A7834F1B6D6B}" destId="{AC0480C1-61FA-48B2-B21E-C422A55F7714}" srcOrd="4" destOrd="0" presId="urn:microsoft.com/office/officeart/2005/8/layout/StepDownProcess"/>
    <dgm:cxn modelId="{AAB42390-FA61-4EF1-9D67-042140A8C967}" type="presParOf" srcId="{AC0480C1-61FA-48B2-B21E-C422A55F7714}" destId="{99FC1DEF-42D1-47C6-BBD3-F6A65EB95967}" srcOrd="0" destOrd="0" presId="urn:microsoft.com/office/officeart/2005/8/layout/StepDownProcess"/>
    <dgm:cxn modelId="{C5DE8A12-F58E-419A-B786-BC44FF16F01C}" type="presParOf" srcId="{AC0480C1-61FA-48B2-B21E-C422A55F7714}" destId="{EADFF396-489E-4B64-B0AE-42742315D6B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7029-8E21-4176-8EB9-93556D5B6E63}">
      <dsp:nvSpPr>
        <dsp:cNvPr id="0" name=""/>
        <dsp:cNvSpPr/>
      </dsp:nvSpPr>
      <dsp:spPr>
        <a:xfrm>
          <a:off x="861347" y="0"/>
          <a:ext cx="9761938" cy="7355456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06FC0-AC96-447F-81D2-F66329723EB3}">
      <dsp:nvSpPr>
        <dsp:cNvPr id="0" name=""/>
        <dsp:cNvSpPr/>
      </dsp:nvSpPr>
      <dsp:spPr>
        <a:xfrm>
          <a:off x="3925" y="2206636"/>
          <a:ext cx="2550396" cy="29421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Day1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128425" y="2331136"/>
        <a:ext cx="2301396" cy="2693182"/>
      </dsp:txXfrm>
    </dsp:sp>
    <dsp:sp modelId="{F3F3AF65-A444-4478-A9C3-5B96FB1BAA9B}">
      <dsp:nvSpPr>
        <dsp:cNvPr id="0" name=""/>
        <dsp:cNvSpPr/>
      </dsp:nvSpPr>
      <dsp:spPr>
        <a:xfrm>
          <a:off x="2979387" y="2206636"/>
          <a:ext cx="2550396" cy="2942182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Day 2</a:t>
          </a:r>
          <a:endParaRPr lang="en-US" sz="3600" kern="1200" dirty="0"/>
        </a:p>
      </dsp:txBody>
      <dsp:txXfrm>
        <a:off x="3103887" y="2331136"/>
        <a:ext cx="2301396" cy="2693182"/>
      </dsp:txXfrm>
    </dsp:sp>
    <dsp:sp modelId="{9FEC09AE-F65D-4F05-9566-85982C758F20}">
      <dsp:nvSpPr>
        <dsp:cNvPr id="0" name=""/>
        <dsp:cNvSpPr/>
      </dsp:nvSpPr>
      <dsp:spPr>
        <a:xfrm>
          <a:off x="5954850" y="2206636"/>
          <a:ext cx="2550396" cy="2942182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Day 3</a:t>
          </a:r>
          <a:endParaRPr lang="en-US" sz="3600" kern="1200" dirty="0"/>
        </a:p>
      </dsp:txBody>
      <dsp:txXfrm>
        <a:off x="6079350" y="2331136"/>
        <a:ext cx="2301396" cy="2693182"/>
      </dsp:txXfrm>
    </dsp:sp>
    <dsp:sp modelId="{45E30433-4F5F-461B-A477-4AF52042BEE8}">
      <dsp:nvSpPr>
        <dsp:cNvPr id="0" name=""/>
        <dsp:cNvSpPr/>
      </dsp:nvSpPr>
      <dsp:spPr>
        <a:xfrm>
          <a:off x="8930312" y="2206636"/>
          <a:ext cx="2550396" cy="2942182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Day 4</a:t>
          </a:r>
          <a:endParaRPr lang="en-US" sz="3600" kern="1200" dirty="0"/>
        </a:p>
      </dsp:txBody>
      <dsp:txXfrm>
        <a:off x="9054812" y="2331136"/>
        <a:ext cx="2301396" cy="2693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ADEA8-A986-4FE8-AE60-19C0B6979F65}">
      <dsp:nvSpPr>
        <dsp:cNvPr id="0" name=""/>
        <dsp:cNvSpPr/>
      </dsp:nvSpPr>
      <dsp:spPr>
        <a:xfrm>
          <a:off x="4334933" y="2693542"/>
          <a:ext cx="3395146" cy="392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13"/>
              </a:lnTo>
              <a:lnTo>
                <a:pt x="3395146" y="196413"/>
              </a:lnTo>
              <a:lnTo>
                <a:pt x="3395146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967FB-A4F9-4303-9843-F81D21E9AE39}">
      <dsp:nvSpPr>
        <dsp:cNvPr id="0" name=""/>
        <dsp:cNvSpPr/>
      </dsp:nvSpPr>
      <dsp:spPr>
        <a:xfrm>
          <a:off x="4334933" y="2693542"/>
          <a:ext cx="1131715" cy="392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13"/>
              </a:lnTo>
              <a:lnTo>
                <a:pt x="1131715" y="196413"/>
              </a:lnTo>
              <a:lnTo>
                <a:pt x="1131715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08535-1BF5-4956-BC63-CCA669703775}">
      <dsp:nvSpPr>
        <dsp:cNvPr id="0" name=""/>
        <dsp:cNvSpPr/>
      </dsp:nvSpPr>
      <dsp:spPr>
        <a:xfrm>
          <a:off x="3203217" y="2693542"/>
          <a:ext cx="1131715" cy="392826"/>
        </a:xfrm>
        <a:custGeom>
          <a:avLst/>
          <a:gdLst/>
          <a:ahLst/>
          <a:cxnLst/>
          <a:rect l="0" t="0" r="0" b="0"/>
          <a:pathLst>
            <a:path>
              <a:moveTo>
                <a:pt x="1131715" y="0"/>
              </a:moveTo>
              <a:lnTo>
                <a:pt x="1131715" y="196413"/>
              </a:lnTo>
              <a:lnTo>
                <a:pt x="0" y="196413"/>
              </a:lnTo>
              <a:lnTo>
                <a:pt x="0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A6C08-A2F8-4598-9DCE-52810B4E14E7}">
      <dsp:nvSpPr>
        <dsp:cNvPr id="0" name=""/>
        <dsp:cNvSpPr/>
      </dsp:nvSpPr>
      <dsp:spPr>
        <a:xfrm>
          <a:off x="939786" y="2693542"/>
          <a:ext cx="3395146" cy="392826"/>
        </a:xfrm>
        <a:custGeom>
          <a:avLst/>
          <a:gdLst/>
          <a:ahLst/>
          <a:cxnLst/>
          <a:rect l="0" t="0" r="0" b="0"/>
          <a:pathLst>
            <a:path>
              <a:moveTo>
                <a:pt x="3395146" y="0"/>
              </a:moveTo>
              <a:lnTo>
                <a:pt x="3395146" y="196413"/>
              </a:lnTo>
              <a:lnTo>
                <a:pt x="0" y="196413"/>
              </a:lnTo>
              <a:lnTo>
                <a:pt x="0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C2520-075C-4706-B499-FB62ADAD27A0}">
      <dsp:nvSpPr>
        <dsp:cNvPr id="0" name=""/>
        <dsp:cNvSpPr/>
      </dsp:nvSpPr>
      <dsp:spPr>
        <a:xfrm>
          <a:off x="3867282" y="1758239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5F207-0F2B-4511-AE9A-0CFC6B358037}">
      <dsp:nvSpPr>
        <dsp:cNvPr id="0" name=""/>
        <dsp:cNvSpPr/>
      </dsp:nvSpPr>
      <dsp:spPr>
        <a:xfrm>
          <a:off x="3867282" y="1758239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D912A-335D-41B3-88DB-4F55D4938D51}">
      <dsp:nvSpPr>
        <dsp:cNvPr id="0" name=""/>
        <dsp:cNvSpPr/>
      </dsp:nvSpPr>
      <dsp:spPr>
        <a:xfrm>
          <a:off x="3399631" y="1926594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Bahnschrift Condensed" panose="020B0502040204020203" pitchFamily="34" charset="0"/>
            </a:rPr>
            <a:t>Technology</a:t>
          </a:r>
          <a:endParaRPr lang="en-US" sz="2400" b="1" kern="1200" dirty="0">
            <a:latin typeface="Bahnschrift Condensed" panose="020B0502040204020203" pitchFamily="34" charset="0"/>
          </a:endParaRPr>
        </a:p>
      </dsp:txBody>
      <dsp:txXfrm>
        <a:off x="3399631" y="1926594"/>
        <a:ext cx="1870604" cy="598593"/>
      </dsp:txXfrm>
    </dsp:sp>
    <dsp:sp modelId="{90C362B2-62F9-4836-8194-F59273D5433A}">
      <dsp:nvSpPr>
        <dsp:cNvPr id="0" name=""/>
        <dsp:cNvSpPr/>
      </dsp:nvSpPr>
      <dsp:spPr>
        <a:xfrm>
          <a:off x="472135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D3D09-F9B9-4D6F-9C34-7FC429BABF58}">
      <dsp:nvSpPr>
        <dsp:cNvPr id="0" name=""/>
        <dsp:cNvSpPr/>
      </dsp:nvSpPr>
      <dsp:spPr>
        <a:xfrm>
          <a:off x="472135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66570-5346-4101-A08E-57F3DC32166E}">
      <dsp:nvSpPr>
        <dsp:cNvPr id="0" name=""/>
        <dsp:cNvSpPr/>
      </dsp:nvSpPr>
      <dsp:spPr>
        <a:xfrm>
          <a:off x="4484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Bahnschrift Condensed" panose="020B0502040204020203" pitchFamily="34" charset="0"/>
            </a:rPr>
            <a:t>Contact</a:t>
          </a:r>
          <a:endParaRPr lang="en-US" sz="2400" b="1" kern="1200" dirty="0">
            <a:latin typeface="Bahnschrift Condensed" panose="020B0502040204020203" pitchFamily="34" charset="0"/>
          </a:endParaRPr>
        </a:p>
      </dsp:txBody>
      <dsp:txXfrm>
        <a:off x="4484" y="3254723"/>
        <a:ext cx="1870604" cy="598593"/>
      </dsp:txXfrm>
    </dsp:sp>
    <dsp:sp modelId="{B9B261DA-D48C-4446-BAA3-FC6F9A6FA601}">
      <dsp:nvSpPr>
        <dsp:cNvPr id="0" name=""/>
        <dsp:cNvSpPr/>
      </dsp:nvSpPr>
      <dsp:spPr>
        <a:xfrm>
          <a:off x="2735566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0E02D-D0A5-4BA0-B874-414385C5D3A2}">
      <dsp:nvSpPr>
        <dsp:cNvPr id="0" name=""/>
        <dsp:cNvSpPr/>
      </dsp:nvSpPr>
      <dsp:spPr>
        <a:xfrm>
          <a:off x="2735566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5DBB1-06EB-4B8F-8965-5DCA74D87892}">
      <dsp:nvSpPr>
        <dsp:cNvPr id="0" name=""/>
        <dsp:cNvSpPr/>
      </dsp:nvSpPr>
      <dsp:spPr>
        <a:xfrm>
          <a:off x="2267915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Bahnschrift Condensed" panose="020B0502040204020203" pitchFamily="34" charset="0"/>
            </a:rPr>
            <a:t>Optical</a:t>
          </a:r>
          <a:endParaRPr lang="en-US" sz="2400" b="1" kern="1200" dirty="0">
            <a:latin typeface="Bahnschrift Condensed" panose="020B0502040204020203" pitchFamily="34" charset="0"/>
          </a:endParaRPr>
        </a:p>
      </dsp:txBody>
      <dsp:txXfrm>
        <a:off x="2267915" y="3254723"/>
        <a:ext cx="1870604" cy="598593"/>
      </dsp:txXfrm>
    </dsp:sp>
    <dsp:sp modelId="{5C7D935A-6A79-4FE7-9EFD-1CB4758F88BD}">
      <dsp:nvSpPr>
        <dsp:cNvPr id="0" name=""/>
        <dsp:cNvSpPr/>
      </dsp:nvSpPr>
      <dsp:spPr>
        <a:xfrm>
          <a:off x="4998998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89E921-8E73-4965-B6C9-A9198E482862}">
      <dsp:nvSpPr>
        <dsp:cNvPr id="0" name=""/>
        <dsp:cNvSpPr/>
      </dsp:nvSpPr>
      <dsp:spPr>
        <a:xfrm>
          <a:off x="4998998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CEC4E-F936-4246-9F0D-45A769408C39}">
      <dsp:nvSpPr>
        <dsp:cNvPr id="0" name=""/>
        <dsp:cNvSpPr/>
      </dsp:nvSpPr>
      <dsp:spPr>
        <a:xfrm>
          <a:off x="4531346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Bahnschrift Condensed" panose="020B0502040204020203" pitchFamily="34" charset="0"/>
            </a:rPr>
            <a:t>Inductive</a:t>
          </a:r>
          <a:endParaRPr lang="en-US" sz="2400" b="1" kern="1200" dirty="0">
            <a:latin typeface="Bahnschrift Condensed" panose="020B0502040204020203" pitchFamily="34" charset="0"/>
          </a:endParaRPr>
        </a:p>
      </dsp:txBody>
      <dsp:txXfrm>
        <a:off x="4531346" y="3254723"/>
        <a:ext cx="1870604" cy="598593"/>
      </dsp:txXfrm>
    </dsp:sp>
    <dsp:sp modelId="{5C02516B-2520-413E-8277-556B5BE425FE}">
      <dsp:nvSpPr>
        <dsp:cNvPr id="0" name=""/>
        <dsp:cNvSpPr/>
      </dsp:nvSpPr>
      <dsp:spPr>
        <a:xfrm>
          <a:off x="7262429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EB672-8368-4537-BC99-295176AEC5D7}">
      <dsp:nvSpPr>
        <dsp:cNvPr id="0" name=""/>
        <dsp:cNvSpPr/>
      </dsp:nvSpPr>
      <dsp:spPr>
        <a:xfrm>
          <a:off x="7262429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4E3F8-09AD-4988-8126-FC30386DF3BD}">
      <dsp:nvSpPr>
        <dsp:cNvPr id="0" name=""/>
        <dsp:cNvSpPr/>
      </dsp:nvSpPr>
      <dsp:spPr>
        <a:xfrm>
          <a:off x="6794778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B050"/>
              </a:solidFill>
              <a:latin typeface="Bahnschrift Condensed" panose="020B0502040204020203" pitchFamily="34" charset="0"/>
            </a:rPr>
            <a:t>Magnetic</a:t>
          </a:r>
          <a:endParaRPr lang="en-US" sz="2400" b="1" kern="1200" dirty="0">
            <a:solidFill>
              <a:srgbClr val="00B050"/>
            </a:solidFill>
            <a:latin typeface="Bahnschrift Condensed" panose="020B0502040204020203" pitchFamily="34" charset="0"/>
          </a:endParaRPr>
        </a:p>
      </dsp:txBody>
      <dsp:txXfrm>
        <a:off x="6794778" y="3254723"/>
        <a:ext cx="1870604" cy="598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B2926-B4A6-47CE-8185-7B35F230E15B}">
      <dsp:nvSpPr>
        <dsp:cNvPr id="0" name=""/>
        <dsp:cNvSpPr/>
      </dsp:nvSpPr>
      <dsp:spPr>
        <a:xfrm rot="5400000">
          <a:off x="388233" y="1719219"/>
          <a:ext cx="1455589" cy="16571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6FBB6-289D-4025-99A3-500AE9D7B5B5}">
      <dsp:nvSpPr>
        <dsp:cNvPr id="0" name=""/>
        <dsp:cNvSpPr/>
      </dsp:nvSpPr>
      <dsp:spPr>
        <a:xfrm>
          <a:off x="2590" y="105669"/>
          <a:ext cx="2450355" cy="17151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</a:t>
          </a:r>
          <a:r>
            <a:rPr lang="en-US" sz="400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86333" y="189412"/>
        <a:ext cx="2282869" cy="1547683"/>
      </dsp:txXfrm>
    </dsp:sp>
    <dsp:sp modelId="{2838E060-6DB6-4595-BA73-6B67D5862409}">
      <dsp:nvSpPr>
        <dsp:cNvPr id="0" name=""/>
        <dsp:cNvSpPr/>
      </dsp:nvSpPr>
      <dsp:spPr>
        <a:xfrm>
          <a:off x="2506668" y="269749"/>
          <a:ext cx="4376705" cy="138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 smtClean="0">
              <a:latin typeface="Imprint MT Shadow" panose="04020605060303030202" pitchFamily="82" charset="0"/>
            </a:rPr>
            <a:t> &amp;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𝑑</m:t>
                  </m:r>
                </m:sub>
              </m:sSub>
            </m:oMath>
          </a14:m>
          <a:r>
            <a:rPr lang="en-US" sz="1800" kern="1200" dirty="0" smtClean="0">
              <a:latin typeface="Imprint MT Shadow" panose="04020605060303030202" pitchFamily="82" charset="0"/>
            </a:rPr>
            <a:t> = 0</a:t>
          </a:r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Start from (–) pitch value</a:t>
          </a:r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Increase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Stop at (+) pitch value</a:t>
          </a:r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en-US" sz="1800" kern="1200" dirty="0" smtClean="0">
              <a:latin typeface="Imprint MT Shadow" panose="04020605060303030202" pitchFamily="82" charset="0"/>
            </a:rPr>
            <a:t> is set</a:t>
          </a:r>
          <a:endParaRPr lang="en-US" sz="1800" kern="1200" dirty="0">
            <a:latin typeface="Imprint MT Shadow" panose="04020605060303030202" pitchFamily="82" charset="0"/>
          </a:endParaRPr>
        </a:p>
      </dsp:txBody>
      <dsp:txXfrm>
        <a:off x="2506668" y="269749"/>
        <a:ext cx="4376705" cy="1386275"/>
      </dsp:txXfrm>
    </dsp:sp>
    <dsp:sp modelId="{C6971113-46FA-4068-BD55-4D6B4E217988}">
      <dsp:nvSpPr>
        <dsp:cNvPr id="0" name=""/>
        <dsp:cNvSpPr/>
      </dsp:nvSpPr>
      <dsp:spPr>
        <a:xfrm rot="5400000">
          <a:off x="3042530" y="3645920"/>
          <a:ext cx="1455589" cy="16571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2FBB9-AA9F-40CC-A221-A564E74ED30F}">
      <dsp:nvSpPr>
        <dsp:cNvPr id="0" name=""/>
        <dsp:cNvSpPr/>
      </dsp:nvSpPr>
      <dsp:spPr>
        <a:xfrm>
          <a:off x="2656887" y="2032370"/>
          <a:ext cx="2450355" cy="17151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2740630" y="2116113"/>
        <a:ext cx="2282869" cy="1547683"/>
      </dsp:txXfrm>
    </dsp:sp>
    <dsp:sp modelId="{842C3AFD-62A8-47E5-9C0A-5DA1ACE27154}">
      <dsp:nvSpPr>
        <dsp:cNvPr id="0" name=""/>
        <dsp:cNvSpPr/>
      </dsp:nvSpPr>
      <dsp:spPr>
        <a:xfrm>
          <a:off x="5233853" y="2207609"/>
          <a:ext cx="4221337" cy="1386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Increase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Pitch repeats between (+) &amp; (-)</a:t>
          </a:r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Stop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 smtClean="0">
              <a:latin typeface="Imprint MT Shadow" panose="04020605060303030202" pitchFamily="82" charset="0"/>
            </a:rPr>
            <a:t> at uniform vibration</a:t>
          </a:r>
          <a:endParaRPr lang="en-US" sz="1800" kern="1200" dirty="0">
            <a:latin typeface="Imprint MT Shadow" panose="04020605060303030202" pitchFamily="82" charset="0"/>
          </a:endParaRPr>
        </a:p>
      </dsp:txBody>
      <dsp:txXfrm>
        <a:off x="5233853" y="2207609"/>
        <a:ext cx="4221337" cy="1386275"/>
      </dsp:txXfrm>
    </dsp:sp>
    <dsp:sp modelId="{99FC1DEF-42D1-47C6-BBD3-F6A65EB95967}">
      <dsp:nvSpPr>
        <dsp:cNvPr id="0" name=""/>
        <dsp:cNvSpPr/>
      </dsp:nvSpPr>
      <dsp:spPr>
        <a:xfrm>
          <a:off x="5311184" y="3959071"/>
          <a:ext cx="2450355" cy="17151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𝑑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5394927" y="4042814"/>
        <a:ext cx="2282869" cy="1547683"/>
      </dsp:txXfrm>
    </dsp:sp>
    <dsp:sp modelId="{EADFF396-489E-4B64-B0AE-42742315D6BC}">
      <dsp:nvSpPr>
        <dsp:cNvPr id="0" name=""/>
        <dsp:cNvSpPr/>
      </dsp:nvSpPr>
      <dsp:spPr>
        <a:xfrm>
          <a:off x="7855225" y="4184896"/>
          <a:ext cx="1599965" cy="127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en-US" sz="1800" kern="1200" dirty="0" smtClean="0">
              <a:latin typeface="Imprint MT Shadow" panose="04020605060303030202" pitchFamily="82" charset="0"/>
            </a:rPr>
            <a:t> &amp; 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1800" kern="1200" dirty="0">
            <a:latin typeface="Imprint MT Shadow" panose="0402060506030303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Imprint MT Shadow" panose="04020605060303030202" pitchFamily="82" charset="0"/>
            </a:rPr>
            <a:t>Stop at minimum overshoot</a:t>
          </a:r>
          <a:endParaRPr lang="en-US" sz="1800" kern="1200" dirty="0">
            <a:latin typeface="Imprint MT Shadow" panose="04020605060303030202" pitchFamily="82" charset="0"/>
          </a:endParaRPr>
        </a:p>
      </dsp:txBody>
      <dsp:txXfrm>
        <a:off x="7855225" y="4184896"/>
        <a:ext cx="1599965" cy="127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1pPr>
    <a:lvl2pPr indent="2286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2pPr>
    <a:lvl3pPr indent="4572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3pPr>
    <a:lvl4pPr indent="6858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4pPr>
    <a:lvl5pPr indent="9144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5pPr>
    <a:lvl6pPr indent="11430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6pPr>
    <a:lvl7pPr indent="13716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7pPr>
    <a:lvl8pPr indent="16002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8pPr>
    <a:lvl9pPr indent="18288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0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7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2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Roll direction change from</a:t>
            </a:r>
            <a:r>
              <a:rPr lang="en-US" baseline="0" dirty="0" smtClean="0"/>
              <a:t> original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4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Roll direction change from</a:t>
            </a:r>
            <a:r>
              <a:rPr lang="en-US" baseline="0" dirty="0" smtClean="0"/>
              <a:t> original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Roll direction change from</a:t>
            </a:r>
            <a:r>
              <a:rPr lang="en-US" baseline="0" dirty="0" smtClean="0"/>
              <a:t> original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1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>
            <a:spLocks noGrp="1"/>
          </p:cNvSpPr>
          <p:nvPr>
            <p:ph type="title"/>
          </p:nvPr>
        </p:nvSpPr>
        <p:spPr>
          <a:xfrm>
            <a:off x="4450068" y="3555991"/>
            <a:ext cx="7213652" cy="264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76788" y="6197609"/>
            <a:ext cx="7213652" cy="355599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19" name="그룹"/>
          <p:cNvGrpSpPr/>
          <p:nvPr/>
        </p:nvGrpSpPr>
        <p:grpSpPr>
          <a:xfrm>
            <a:off x="-1" y="4830772"/>
            <a:ext cx="4599963" cy="101602"/>
            <a:chOff x="0" y="0"/>
            <a:chExt cx="4599961" cy="101600"/>
          </a:xfrm>
        </p:grpSpPr>
        <p:sp>
          <p:nvSpPr>
            <p:cNvPr id="17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직사각형"/>
            <p:cNvSpPr/>
            <p:nvPr/>
          </p:nvSpPr>
          <p:spPr>
            <a:xfrm>
              <a:off x="1015961" y="-1"/>
              <a:ext cx="3584001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제목 텍스트"/>
          <p:cNvSpPr txBox="1">
            <a:spLocks noGrp="1"/>
          </p:cNvSpPr>
          <p:nvPr>
            <p:ph type="title"/>
          </p:nvPr>
        </p:nvSpPr>
        <p:spPr>
          <a:xfrm>
            <a:off x="2549031" y="6827519"/>
            <a:ext cx="7802882" cy="806029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t>제목 텍스트</a:t>
            </a:r>
          </a:p>
        </p:txBody>
      </p:sp>
      <p:sp>
        <p:nvSpPr>
          <p:cNvPr id="10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549031" y="7633547"/>
            <a:ext cx="7802882" cy="11446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4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텍스트"/>
          <p:cNvSpPr txBox="1">
            <a:spLocks noGrp="1"/>
          </p:cNvSpPr>
          <p:nvPr>
            <p:ph type="title"/>
          </p:nvPr>
        </p:nvSpPr>
        <p:spPr>
          <a:xfrm>
            <a:off x="9428480" y="-1"/>
            <a:ext cx="2926081" cy="910336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390596"/>
            <a:ext cx="8561495" cy="9363005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970346" y="9219946"/>
            <a:ext cx="3034454" cy="4983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5024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1pPr>
            <a:lvl2pPr marL="0" indent="2286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2pPr>
            <a:lvl3pPr marL="0" indent="4572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3pPr>
            <a:lvl4pPr marL="0" indent="6858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4pPr>
            <a:lvl5pPr marL="0" indent="9144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제목 텍스트"/>
          <p:cNvSpPr txBox="1">
            <a:spLocks noGrp="1"/>
          </p:cNvSpPr>
          <p:nvPr>
            <p:ph type="title"/>
          </p:nvPr>
        </p:nvSpPr>
        <p:spPr>
          <a:xfrm>
            <a:off x="345439" y="1567967"/>
            <a:ext cx="11704322" cy="12192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4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2773" y="3572911"/>
            <a:ext cx="11704321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45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43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6" name="선"/>
          <p:cNvSpPr/>
          <p:nvPr/>
        </p:nvSpPr>
        <p:spPr>
          <a:xfrm>
            <a:off x="1171745" y="879455"/>
            <a:ext cx="9347265" cy="226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4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0939425" y="572681"/>
            <a:ext cx="1638652" cy="61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50" y="8943354"/>
            <a:ext cx="1282339" cy="712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텍스트"/>
          <p:cNvSpPr txBox="1">
            <a:spLocks noGrp="1"/>
          </p:cNvSpPr>
          <p:nvPr>
            <p:ph type="title"/>
          </p:nvPr>
        </p:nvSpPr>
        <p:spPr>
          <a:xfrm>
            <a:off x="650239" y="545829"/>
            <a:ext cx="11704322" cy="121921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5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1828778"/>
            <a:ext cx="11704322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0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58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1" name="선"/>
          <p:cNvSpPr/>
          <p:nvPr/>
        </p:nvSpPr>
        <p:spPr>
          <a:xfrm>
            <a:off x="1562062" y="1006455"/>
            <a:ext cx="9116138" cy="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r="64370"/>
          <a:stretch>
            <a:fillRect/>
          </a:stretch>
        </p:blipFill>
        <p:spPr>
          <a:xfrm>
            <a:off x="350332" y="316101"/>
            <a:ext cx="767304" cy="51957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(주)인디프로그"/>
          <p:cNvSpPr txBox="1"/>
          <p:nvPr/>
        </p:nvSpPr>
        <p:spPr>
          <a:xfrm>
            <a:off x="10776881" y="316011"/>
            <a:ext cx="1927663" cy="51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r>
              <a:t>(주)인디프로그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제목 텍스트"/>
          <p:cNvSpPr txBox="1">
            <a:spLocks noGrp="1"/>
          </p:cNvSpPr>
          <p:nvPr>
            <p:ph type="title"/>
          </p:nvPr>
        </p:nvSpPr>
        <p:spPr>
          <a:xfrm>
            <a:off x="650239" y="545829"/>
            <a:ext cx="11704322" cy="121921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7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1828778"/>
            <a:ext cx="11704322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5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73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6" name="선"/>
          <p:cNvSpPr/>
          <p:nvPr/>
        </p:nvSpPr>
        <p:spPr>
          <a:xfrm>
            <a:off x="1219162" y="473055"/>
            <a:ext cx="9347265" cy="226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0986842" y="166281"/>
            <a:ext cx="1638652" cy="61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17" y="70295"/>
            <a:ext cx="1282339" cy="71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93" y="8657175"/>
            <a:ext cx="923784" cy="864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시작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텍스트"/>
          <p:cNvSpPr txBox="1">
            <a:spLocks noGrp="1"/>
          </p:cNvSpPr>
          <p:nvPr>
            <p:ph type="title"/>
          </p:nvPr>
        </p:nvSpPr>
        <p:spPr>
          <a:xfrm>
            <a:off x="402948" y="1155848"/>
            <a:ext cx="11704321" cy="12192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2015045"/>
            <a:ext cx="11704322" cy="7924822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37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" name="선"/>
          <p:cNvSpPr/>
          <p:nvPr/>
        </p:nvSpPr>
        <p:spPr>
          <a:xfrm>
            <a:off x="1718742" y="1007897"/>
            <a:ext cx="9072733" cy="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1171057" y="324875"/>
            <a:ext cx="1742852" cy="65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324875"/>
            <a:ext cx="1177967" cy="65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txt2.jpg" descr="tx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2453" y="3458215"/>
            <a:ext cx="4504694" cy="1019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그룹"/>
          <p:cNvGrpSpPr/>
          <p:nvPr/>
        </p:nvGrpSpPr>
        <p:grpSpPr>
          <a:xfrm>
            <a:off x="-1" y="4841080"/>
            <a:ext cx="13004801" cy="71439"/>
            <a:chOff x="0" y="0"/>
            <a:chExt cx="13004799" cy="71438"/>
          </a:xfrm>
        </p:grpSpPr>
        <p:sp>
          <p:nvSpPr>
            <p:cNvPr id="50" name="직사각형"/>
            <p:cNvSpPr/>
            <p:nvPr/>
          </p:nvSpPr>
          <p:spPr>
            <a:xfrm>
              <a:off x="204799" y="-1"/>
              <a:ext cx="12800001" cy="7144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직사각형"/>
            <p:cNvSpPr/>
            <p:nvPr/>
          </p:nvSpPr>
          <p:spPr>
            <a:xfrm>
              <a:off x="-1" y="-1"/>
              <a:ext cx="1015963" cy="71440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r="64370"/>
          <a:stretch>
            <a:fillRect/>
          </a:stretch>
        </p:blipFill>
        <p:spPr>
          <a:xfrm>
            <a:off x="4630232" y="5276188"/>
            <a:ext cx="1343748" cy="90990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(주) 인디프로그"/>
          <p:cNvSpPr txBox="1"/>
          <p:nvPr/>
        </p:nvSpPr>
        <p:spPr>
          <a:xfrm>
            <a:off x="6386508" y="5471360"/>
            <a:ext cx="2012345" cy="51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r>
              <a:t>(주) 인디프로그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50239" y="2275839"/>
            <a:ext cx="5743788" cy="7477761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900"/>
              </a:spcBef>
              <a:defRPr sz="3800"/>
            </a:lvl1pPr>
            <a:lvl2pPr marL="909637" indent="-452437">
              <a:spcBef>
                <a:spcPts val="900"/>
              </a:spcBef>
              <a:defRPr sz="3800"/>
            </a:lvl2pPr>
            <a:lvl3pPr marL="1348739" indent="-434339">
              <a:spcBef>
                <a:spcPts val="900"/>
              </a:spcBef>
              <a:defRPr sz="3800"/>
            </a:lvl3pPr>
            <a:lvl4pPr marL="1854200" indent="-482600">
              <a:spcBef>
                <a:spcPts val="900"/>
              </a:spcBef>
              <a:defRPr sz="3800"/>
            </a:lvl4pPr>
            <a:lvl5pPr marL="2311400" indent="-482600">
              <a:spcBef>
                <a:spcPts val="9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텍스트"/>
          <p:cNvSpPr txBox="1">
            <a:spLocks noGrp="1"/>
          </p:cNvSpPr>
          <p:nvPr>
            <p:ph type="title"/>
          </p:nvPr>
        </p:nvSpPr>
        <p:spPr>
          <a:xfrm>
            <a:off x="650239" y="365241"/>
            <a:ext cx="11704322" cy="167631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50239" y="2041550"/>
            <a:ext cx="5746046" cy="105160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0" indent="457200">
              <a:spcBef>
                <a:spcPts val="800"/>
              </a:spcBef>
              <a:buSzTx/>
              <a:buFontTx/>
              <a:buNone/>
              <a:defRPr sz="3400" b="1"/>
            </a:lvl2pPr>
            <a:lvl3pPr marL="0" indent="914400">
              <a:spcBef>
                <a:spcPts val="800"/>
              </a:spcBef>
              <a:buSzTx/>
              <a:buFontTx/>
              <a:buNone/>
              <a:defRPr sz="3400" b="1"/>
            </a:lvl3pPr>
            <a:lvl4pPr marL="0" indent="1371600">
              <a:spcBef>
                <a:spcPts val="800"/>
              </a:spcBef>
              <a:buSzTx/>
              <a:buFontTx/>
              <a:buNone/>
              <a:defRPr sz="3400" b="1"/>
            </a:lvl4pPr>
            <a:lvl5pPr marL="0" indent="1828800">
              <a:spcBef>
                <a:spcPts val="800"/>
              </a:spcBef>
              <a:buSzTx/>
              <a:buFontTx/>
              <a:buNone/>
              <a:defRPr sz="3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650239" y="-1"/>
            <a:ext cx="4278491" cy="2041033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t>제목 텍스트</a:t>
            </a:r>
          </a:p>
        </p:txBody>
      </p:sp>
      <p:sp>
        <p:nvSpPr>
          <p:cNvPr id="9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084515" y="388337"/>
            <a:ext cx="7270046" cy="9365264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204799" y="4754572"/>
            <a:ext cx="12800002" cy="244456"/>
          </a:xfrm>
          <a:prstGeom prst="rect">
            <a:avLst/>
          </a:prstGeom>
          <a:solidFill>
            <a:srgbClr val="F6F5F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직사각형"/>
          <p:cNvSpPr/>
          <p:nvPr/>
        </p:nvSpPr>
        <p:spPr>
          <a:xfrm>
            <a:off x="-1" y="4764118"/>
            <a:ext cx="1015963" cy="225364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직사각형"/>
          <p:cNvSpPr/>
          <p:nvPr/>
        </p:nvSpPr>
        <p:spPr>
          <a:xfrm>
            <a:off x="11988800" y="4764118"/>
            <a:ext cx="1015962" cy="22536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이미지" descr="이미지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1993" y="8906971"/>
            <a:ext cx="1177967" cy="6548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hf hdr="0" ftr="0"/>
  <p:txStyles>
    <p:titleStyle>
      <a:lvl1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titleStyle>
    <p:bodyStyle>
      <a:lvl1pPr marL="471487" marR="0" indent="-471487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906235" marR="0" indent="-449035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1333500" marR="0" indent="-41910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18745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23317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27889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2461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7033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41605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t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dany7ae_0k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tif"/><Relationship Id="rId5" Type="http://schemas.openxmlformats.org/officeDocument/2006/relationships/image" Target="../media/image47.t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tif"/><Relationship Id="rId4" Type="http://schemas.openxmlformats.org/officeDocument/2006/relationships/image" Target="../media/image48.t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"/><Relationship Id="rId3" Type="http://schemas.openxmlformats.org/officeDocument/2006/relationships/image" Target="../media/image57.tif"/><Relationship Id="rId7" Type="http://schemas.openxmlformats.org/officeDocument/2006/relationships/image" Target="../media/image67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tif"/><Relationship Id="rId5" Type="http://schemas.openxmlformats.org/officeDocument/2006/relationships/image" Target="../media/image48.tif"/><Relationship Id="rId4" Type="http://schemas.openxmlformats.org/officeDocument/2006/relationships/image" Target="../media/image66.tif"/><Relationship Id="rId9" Type="http://schemas.openxmlformats.org/officeDocument/2006/relationships/image" Target="../media/image69.ti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7.tif"/><Relationship Id="rId7" Type="http://schemas.openxmlformats.org/officeDocument/2006/relationships/image" Target="../media/image67.tif"/><Relationship Id="rId12" Type="http://schemas.openxmlformats.org/officeDocument/2006/relationships/image" Target="../media/image71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tif"/><Relationship Id="rId11" Type="http://schemas.openxmlformats.org/officeDocument/2006/relationships/image" Target="../media/image70.tif"/><Relationship Id="rId5" Type="http://schemas.openxmlformats.org/officeDocument/2006/relationships/image" Target="../media/image48.tif"/><Relationship Id="rId10" Type="http://schemas.openxmlformats.org/officeDocument/2006/relationships/image" Target="../media/image69.tif"/><Relationship Id="rId4" Type="http://schemas.openxmlformats.org/officeDocument/2006/relationships/image" Target="../media/image66.tif"/><Relationship Id="rId9" Type="http://schemas.openxmlformats.org/officeDocument/2006/relationships/image" Target="../media/image6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7" Type="http://schemas.openxmlformats.org/officeDocument/2006/relationships/image" Target="../media/image72.png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tif"/><Relationship Id="rId5" Type="http://schemas.openxmlformats.org/officeDocument/2006/relationships/image" Target="../media/image68.tif"/><Relationship Id="rId4" Type="http://schemas.openxmlformats.org/officeDocument/2006/relationships/image" Target="../media/image49.t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tif"/><Relationship Id="rId5" Type="http://schemas.openxmlformats.org/officeDocument/2006/relationships/image" Target="../media/image68.tif"/><Relationship Id="rId4" Type="http://schemas.openxmlformats.org/officeDocument/2006/relationships/image" Target="../media/image49.ti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"/>
          <p:cNvGrpSpPr/>
          <p:nvPr/>
        </p:nvGrpSpPr>
        <p:grpSpPr>
          <a:xfrm>
            <a:off x="1087734" y="7653625"/>
            <a:ext cx="2355696" cy="645254"/>
            <a:chOff x="0" y="0"/>
            <a:chExt cx="2355694" cy="645253"/>
          </a:xfrm>
        </p:grpSpPr>
        <p:pic>
          <p:nvPicPr>
            <p:cNvPr id="18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9433"/>
              <a:ext cx="586814" cy="326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9816"/>
            <a:stretch>
              <a:fillRect/>
            </a:stretch>
          </p:blipFill>
          <p:spPr>
            <a:xfrm>
              <a:off x="638827" y="0"/>
              <a:ext cx="1716868" cy="645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1" name="연구소장  김형근…"/>
          <p:cNvSpPr txBox="1">
            <a:spLocks noGrp="1"/>
          </p:cNvSpPr>
          <p:nvPr>
            <p:ph type="subTitle" sz="quarter" idx="1"/>
          </p:nvPr>
        </p:nvSpPr>
        <p:spPr>
          <a:xfrm>
            <a:off x="8822753" y="7361474"/>
            <a:ext cx="3531807" cy="104450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lang="en-US" sz="1800" dirty="0" smtClean="0"/>
              <a:t>Shantanu Sen Gupta</a:t>
            </a:r>
          </a:p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lang="en-US" sz="1800" dirty="0" smtClean="0"/>
              <a:t>Manager, Research Institute</a:t>
            </a:r>
            <a:endParaRPr sz="1800" dirty="0"/>
          </a:p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sz="1800" dirty="0"/>
              <a:t>www.koreaits.com</a:t>
            </a:r>
          </a:p>
        </p:txBody>
      </p:sp>
      <p:sp>
        <p:nvSpPr>
          <p:cNvPr id="192" name="iFBalance  Robot"/>
          <p:cNvSpPr txBox="1">
            <a:spLocks noGrp="1"/>
          </p:cNvSpPr>
          <p:nvPr>
            <p:ph type="ctrTitle"/>
          </p:nvPr>
        </p:nvSpPr>
        <p:spPr>
          <a:xfrm>
            <a:off x="1583089" y="546242"/>
            <a:ext cx="9838622" cy="2094007"/>
          </a:xfrm>
          <a:prstGeom prst="rect">
            <a:avLst/>
          </a:prstGeom>
        </p:spPr>
        <p:txBody>
          <a:bodyPr lIns="45719" tIns="45719" rIns="45719" bIns="45719"/>
          <a:lstStyle/>
          <a:p>
            <a:pPr defTabSz="914400">
              <a:defRPr sz="6400" b="1">
                <a:solidFill>
                  <a:srgbClr val="000000"/>
                </a:solidFill>
                <a:effectLst>
                  <a:outerShdw blurRad="50800" dist="76200" dir="2280000" rotWithShape="0">
                    <a:srgbClr val="D0D0D0"/>
                  </a:outerShdw>
                </a:effectLst>
              </a:defRPr>
            </a:pPr>
            <a:r>
              <a:rPr dirty="0" err="1">
                <a:solidFill>
                  <a:schemeClr val="accent1"/>
                </a:solidFill>
              </a:rPr>
              <a:t>i</a:t>
            </a:r>
            <a:r>
              <a:rPr dirty="0" err="1"/>
              <a:t>FBalance</a:t>
            </a:r>
            <a:r>
              <a:rPr dirty="0"/>
              <a:t>  Robot </a:t>
            </a:r>
          </a:p>
        </p:txBody>
      </p:sp>
      <p:sp>
        <p:nvSpPr>
          <p:cNvPr id="193" name="STEAM AI 교육 플랫폼"/>
          <p:cNvSpPr txBox="1"/>
          <p:nvPr/>
        </p:nvSpPr>
        <p:spPr>
          <a:xfrm>
            <a:off x="3260662" y="2247348"/>
            <a:ext cx="6483476" cy="56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14400">
              <a:defRPr sz="2700" b="1">
                <a:solidFill>
                  <a:schemeClr val="accent2">
                    <a:satOff val="-4966"/>
                    <a:lumOff val="-10549"/>
                  </a:schemeClr>
                </a:solidFill>
                <a:effectLst>
                  <a:outerShdw blurRad="50800" dist="76200" dir="2280000" rotWithShape="0">
                    <a:srgbClr val="D0D0D0"/>
                  </a:outerShdw>
                </a:effectLst>
              </a:defRPr>
            </a:lvl1pPr>
          </a:lstStyle>
          <a:p>
            <a:r>
              <a:rPr dirty="0"/>
              <a:t>STEAM AI </a:t>
            </a:r>
            <a:r>
              <a:rPr lang="en-US" dirty="0" smtClean="0"/>
              <a:t>Education Platform</a:t>
            </a:r>
            <a:endParaRPr dirty="0"/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6766" y="3223824"/>
            <a:ext cx="6097372" cy="344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89889" y="7772008"/>
            <a:ext cx="2079302" cy="408315"/>
            <a:chOff x="4089889" y="7772008"/>
            <a:chExt cx="2079302" cy="40831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4089889" y="7779412"/>
              <a:ext cx="548640" cy="393508"/>
              <a:chOff x="4080930" y="7745545"/>
              <a:chExt cx="920797" cy="660434"/>
            </a:xfrm>
          </p:grpSpPr>
          <p:pic>
            <p:nvPicPr>
              <p:cNvPr id="3" name="Picture 2" descr="Screen Clippi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91346" l="9655" r="931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0930" y="7745545"/>
                <a:ext cx="920797" cy="660434"/>
              </a:xfrm>
              <a:prstGeom prst="rect">
                <a:avLst/>
              </a:prstGeom>
            </p:spPr>
          </p:pic>
          <p:sp>
            <p:nvSpPr>
              <p:cNvPr id="4" name="Flowchart: Connector 3"/>
              <p:cNvSpPr/>
              <p:nvPr/>
            </p:nvSpPr>
            <p:spPr>
              <a:xfrm>
                <a:off x="4307774" y="7901797"/>
                <a:ext cx="91440" cy="91440"/>
              </a:xfrm>
              <a:prstGeom prst="flowChartConnector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ctr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4701396" y="7901797"/>
                <a:ext cx="91440" cy="91440"/>
              </a:xfrm>
              <a:prstGeom prst="flowChartConnector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ctr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04177" y="7772008"/>
              <a:ext cx="1465014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(</a:t>
              </a:r>
              <a:r>
                <a:rPr kumimoji="0" lang="ko-KR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주</a:t>
              </a: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)</a:t>
              </a:r>
              <a:r>
                <a:rPr kumimoji="0" lang="ko-KR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인디프로그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이미지" descr="이미지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92702"/>
            <a:extLst/>
          </a:blip>
          <a:srcRect/>
          <a:stretch>
            <a:fillRect/>
          </a:stretch>
        </p:blipFill>
        <p:spPr>
          <a:xfrm>
            <a:off x="1260031" y="5259955"/>
            <a:ext cx="5189462" cy="195025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5739174" y="1486866"/>
            <a:ext cx="190103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Code it!!</a:t>
            </a:r>
            <a:endParaRPr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3913" y="3525991"/>
            <a:ext cx="5201774" cy="61113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1. Arduino"/>
          <p:cNvSpPr txBox="1"/>
          <p:nvPr/>
        </p:nvSpPr>
        <p:spPr>
          <a:xfrm>
            <a:off x="2521180" y="3569686"/>
            <a:ext cx="1763277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/>
            </a:lvl1pPr>
          </a:lstStyle>
          <a:p>
            <a:r>
              <a:rPr dirty="0"/>
              <a:t>1. Arduino</a:t>
            </a:r>
          </a:p>
        </p:txBody>
      </p:sp>
      <p:sp>
        <p:nvSpPr>
          <p:cNvPr id="270" name="https://www.arduino.cc/en/Main/Software">
            <a:hlinkClick r:id="rId2"/>
          </p:cNvPr>
          <p:cNvSpPr txBox="1"/>
          <p:nvPr/>
        </p:nvSpPr>
        <p:spPr>
          <a:xfrm>
            <a:off x="1368971" y="7708320"/>
            <a:ext cx="4971582" cy="35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500" b="1">
                <a:gradFill flip="none" rotWithShape="1">
                  <a:gsLst>
                    <a:gs pos="0">
                      <a:srgbClr val="000000"/>
                    </a:gs>
                    <a:gs pos="100000">
                      <a:schemeClr val="accent1">
                        <a:hueOff val="418253"/>
                        <a:satOff val="54545"/>
                        <a:lumOff val="42493"/>
                      </a:schemeClr>
                    </a:gs>
                  </a:gsLst>
                  <a:lin ang="16200000" scaled="0"/>
                </a:gradFill>
              </a:defRPr>
            </a:lvl1pPr>
          </a:lstStyle>
          <a:p>
            <a:pPr algn="ctr"/>
            <a:r>
              <a:rPr dirty="0"/>
              <a:t>https://www.arduino.cc/en/Main/Software</a:t>
            </a:r>
          </a:p>
        </p:txBody>
      </p:sp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1613" y="3525991"/>
            <a:ext cx="5201774" cy="61113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2. Visual Studio Code"/>
          <p:cNvSpPr txBox="1"/>
          <p:nvPr/>
        </p:nvSpPr>
        <p:spPr>
          <a:xfrm>
            <a:off x="8248880" y="3569686"/>
            <a:ext cx="3512789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/>
            </a:lvl1pPr>
          </a:lstStyle>
          <a:p>
            <a:r>
              <a:t>2. Visual Studio Code</a:t>
            </a: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2932" y="5126315"/>
            <a:ext cx="4139136" cy="20823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3" name="https://www.arduino.cc/en/Main/Software">
            <a:hlinkClick r:id="rId2"/>
          </p:cNvPr>
          <p:cNvSpPr txBox="1"/>
          <p:nvPr/>
        </p:nvSpPr>
        <p:spPr>
          <a:xfrm>
            <a:off x="7519483" y="7708320"/>
            <a:ext cx="4971582" cy="35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500" b="1">
                <a:gradFill flip="none" rotWithShape="1">
                  <a:gsLst>
                    <a:gs pos="0">
                      <a:srgbClr val="000000"/>
                    </a:gs>
                    <a:gs pos="100000">
                      <a:schemeClr val="accent1">
                        <a:hueOff val="418253"/>
                        <a:satOff val="54545"/>
                        <a:lumOff val="42493"/>
                      </a:schemeClr>
                    </a:gs>
                  </a:gsLst>
                  <a:lin ang="16200000" scaled="0"/>
                </a:gradFill>
              </a:defRPr>
            </a:lvl1pPr>
          </a:lstStyle>
          <a:p>
            <a:pPr algn="ctr"/>
            <a:r>
              <a:rPr dirty="0"/>
              <a:t>https</a:t>
            </a:r>
            <a:r>
              <a:rPr dirty="0" smtClean="0"/>
              <a:t>://</a:t>
            </a:r>
            <a:r>
              <a:rPr lang="en-US" dirty="0" smtClean="0"/>
              <a:t>code</a:t>
            </a:r>
            <a:r>
              <a:rPr dirty="0" smtClean="0"/>
              <a:t>.</a:t>
            </a:r>
            <a:r>
              <a:rPr lang="en-US" dirty="0" smtClean="0"/>
              <a:t>visualstudio</a:t>
            </a:r>
            <a:r>
              <a:rPr dirty="0" smtClean="0"/>
              <a:t>.c</a:t>
            </a:r>
            <a:r>
              <a:rPr lang="en-US" dirty="0" smtClean="0"/>
              <a:t>om</a:t>
            </a:r>
            <a:r>
              <a:rPr dirty="0" smtClean="0"/>
              <a:t>/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4944152" y="1222322"/>
            <a:ext cx="3603420" cy="114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Install Visual Studio Code</a:t>
            </a:r>
          </a:p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&amp;</a:t>
            </a:r>
          </a:p>
          <a:p>
            <a:pPr algn="ctr"/>
            <a:r>
              <a:rPr lang="en-US" sz="2200" dirty="0" err="1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PlatformIO</a:t>
            </a:r>
            <a:endParaRPr sz="22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5" name="dany7ae_0k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5253" y="2551675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4834346" y="1222322"/>
            <a:ext cx="3823032" cy="114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Code in Visual Studio Code</a:t>
            </a:r>
          </a:p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&amp;</a:t>
            </a:r>
          </a:p>
          <a:p>
            <a:pPr algn="ctr"/>
            <a:r>
              <a:rPr lang="en-US" sz="2200" dirty="0" err="1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PlatformIO</a:t>
            </a:r>
            <a:endParaRPr sz="22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6" name="이미지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26" y="2510086"/>
            <a:ext cx="10128559" cy="6400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86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4834346" y="1222322"/>
            <a:ext cx="3823032" cy="114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Code in Visual Studio Code</a:t>
            </a:r>
          </a:p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&amp;</a:t>
            </a:r>
          </a:p>
          <a:p>
            <a:pPr algn="ctr"/>
            <a:r>
              <a:rPr lang="en-US" sz="2200" dirty="0" err="1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PlatformIO</a:t>
            </a:r>
            <a:endParaRPr sz="22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8262" y="2872409"/>
            <a:ext cx="7315200" cy="5486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14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5769698" y="1222322"/>
            <a:ext cx="1952328" cy="114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Add a Library</a:t>
            </a:r>
          </a:p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</a:t>
            </a:r>
          </a:p>
          <a:p>
            <a:pPr algn="ctr"/>
            <a:r>
              <a:rPr lang="en-US" sz="2200" dirty="0" err="1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PlatformIO</a:t>
            </a:r>
            <a:endParaRPr sz="22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8842" y="2560896"/>
            <a:ext cx="7515111" cy="6400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892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4605122" y="1463475"/>
            <a:ext cx="4281491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Configure PlatformIO.ini</a:t>
            </a:r>
            <a:endParaRPr sz="28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" name="[env:pico32]…"/>
          <p:cNvSpPr txBox="1"/>
          <p:nvPr/>
        </p:nvSpPr>
        <p:spPr>
          <a:xfrm>
            <a:off x="1816422" y="2240095"/>
            <a:ext cx="9455018" cy="649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700"/>
            </a:pPr>
            <a:r>
              <a:rPr dirty="0"/>
              <a:t>[env:pico32]</a:t>
            </a:r>
          </a:p>
          <a:p>
            <a:pPr>
              <a:defRPr sz="1700"/>
            </a:pPr>
            <a:r>
              <a:rPr dirty="0"/>
              <a:t>platform = espressif32</a:t>
            </a:r>
          </a:p>
          <a:p>
            <a:pPr>
              <a:defRPr sz="1700"/>
            </a:pPr>
            <a:r>
              <a:rPr dirty="0"/>
              <a:t>board = pico32</a:t>
            </a:r>
          </a:p>
          <a:p>
            <a:pPr>
              <a:defRPr sz="1700"/>
            </a:pPr>
            <a:r>
              <a:rPr dirty="0"/>
              <a:t>framework = </a:t>
            </a:r>
            <a:r>
              <a:rPr dirty="0" err="1"/>
              <a:t>arduino</a:t>
            </a:r>
            <a:endParaRPr dirty="0"/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; ///// </a:t>
            </a:r>
            <a:r>
              <a:rPr dirty="0" err="1"/>
              <a:t>추가함</a:t>
            </a:r>
            <a:r>
              <a:rPr dirty="0"/>
              <a:t> ////// by </a:t>
            </a:r>
            <a:r>
              <a:rPr dirty="0" err="1"/>
              <a:t>serimo</a:t>
            </a:r>
            <a:r>
              <a:rPr dirty="0"/>
              <a:t> 2020.07.25</a:t>
            </a:r>
          </a:p>
          <a:p>
            <a:pPr>
              <a:defRPr sz="1700"/>
            </a:pPr>
            <a:r>
              <a:rPr dirty="0" err="1"/>
              <a:t>upload_speed</a:t>
            </a:r>
            <a:r>
              <a:rPr dirty="0"/>
              <a:t> = 921600</a:t>
            </a:r>
          </a:p>
          <a:p>
            <a:pPr>
              <a:defRPr sz="1700"/>
            </a:pPr>
            <a:r>
              <a:rPr dirty="0" err="1"/>
              <a:t>monitor_speed</a:t>
            </a:r>
            <a:r>
              <a:rPr dirty="0"/>
              <a:t> = 115200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 err="1"/>
              <a:t>monitor_port</a:t>
            </a:r>
            <a:r>
              <a:rPr dirty="0"/>
              <a:t> = COM9  ; Windows 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; </a:t>
            </a:r>
            <a:r>
              <a:rPr dirty="0" err="1">
                <a:solidFill>
                  <a:schemeClr val="accent2"/>
                </a:solidFill>
              </a:rPr>
              <a:t>monitor_port</a:t>
            </a:r>
            <a:r>
              <a:rPr dirty="0">
                <a:solidFill>
                  <a:schemeClr val="accent2"/>
                </a:solidFill>
              </a:rPr>
              <a:t> = /dev/</a:t>
            </a:r>
            <a:r>
              <a:rPr dirty="0" err="1">
                <a:solidFill>
                  <a:schemeClr val="accent2"/>
                </a:solidFill>
              </a:rPr>
              <a:t>cu.SLAB_USBtoUART</a:t>
            </a:r>
            <a:r>
              <a:rPr dirty="0">
                <a:solidFill>
                  <a:schemeClr val="accent2"/>
                </a:solidFill>
              </a:rPr>
              <a:t>.  ; Mac </a:t>
            </a:r>
          </a:p>
          <a:p>
            <a:pPr>
              <a:defRPr sz="1700"/>
            </a:pPr>
            <a:endParaRPr dirty="0">
              <a:solidFill>
                <a:schemeClr val="accent2"/>
              </a:solidFill>
            </a:endParaRPr>
          </a:p>
          <a:p>
            <a:pPr>
              <a:defRPr sz="1700"/>
            </a:pPr>
            <a:r>
              <a:rPr dirty="0" err="1"/>
              <a:t>lib_deps</a:t>
            </a:r>
            <a:r>
              <a:rPr dirty="0"/>
              <a:t> =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RECOMMENDED</a:t>
            </a:r>
          </a:p>
          <a:p>
            <a:pPr>
              <a:defRPr sz="1700"/>
            </a:pPr>
            <a:r>
              <a:rPr dirty="0"/>
              <a:t>     # Accept new functionality in a backwards compatible manner and patches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^2.6.0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Accept only backwards compatible bug fixes</a:t>
            </a:r>
          </a:p>
          <a:p>
            <a:pPr>
              <a:defRPr sz="1700"/>
            </a:pPr>
            <a:r>
              <a:rPr dirty="0"/>
              <a:t>     # (any version with the same major and minor versions, and an equal or greater patch version)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~2.6.0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The exact version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2.6.0</a:t>
            </a:r>
          </a:p>
        </p:txBody>
      </p:sp>
      <p:sp>
        <p:nvSpPr>
          <p:cNvPr id="2" name="Rounded Rectangle 1"/>
          <p:cNvSpPr>
            <a:spLocks noChangeAspect="1"/>
          </p:cNvSpPr>
          <p:nvPr/>
        </p:nvSpPr>
        <p:spPr>
          <a:xfrm>
            <a:off x="1586384" y="5456512"/>
            <a:ext cx="10149274" cy="365760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Bent Arrow 2"/>
          <p:cNvSpPr/>
          <p:nvPr/>
        </p:nvSpPr>
        <p:spPr>
          <a:xfrm>
            <a:off x="9553317" y="4570579"/>
            <a:ext cx="813816" cy="868680"/>
          </a:xfrm>
          <a:prstGeom prst="ben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426461" y="4535148"/>
            <a:ext cx="1558506" cy="53088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Automatic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621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5458577" y="1086076"/>
            <a:ext cx="2563072" cy="114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Upload a Program</a:t>
            </a:r>
          </a:p>
          <a:p>
            <a:pPr algn="ctr"/>
            <a:r>
              <a:rPr lang="en-US" sz="2200" dirty="0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</a:t>
            </a:r>
          </a:p>
          <a:p>
            <a:pPr algn="ctr"/>
            <a:r>
              <a:rPr lang="en-US" sz="2200" dirty="0" err="1" smtClean="0">
                <a:ln/>
                <a:solidFill>
                  <a:schemeClr val="accent4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PlatformIO</a:t>
            </a:r>
            <a:endParaRPr sz="2200" dirty="0">
              <a:ln/>
              <a:solidFill>
                <a:schemeClr val="accent4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12" y="2233055"/>
            <a:ext cx="9211882" cy="69089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lowchart: Connector 1"/>
          <p:cNvSpPr>
            <a:spLocks noChangeAspect="1"/>
          </p:cNvSpPr>
          <p:nvPr/>
        </p:nvSpPr>
        <p:spPr>
          <a:xfrm>
            <a:off x="3517351" y="8890960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FFC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Flowchart: Connector 7"/>
          <p:cNvSpPr>
            <a:spLocks noChangeAspect="1"/>
          </p:cNvSpPr>
          <p:nvPr/>
        </p:nvSpPr>
        <p:spPr>
          <a:xfrm>
            <a:off x="5147744" y="8885209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00B05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Flowchart: Connector 8"/>
          <p:cNvSpPr>
            <a:spLocks noChangeAspect="1"/>
          </p:cNvSpPr>
          <p:nvPr/>
        </p:nvSpPr>
        <p:spPr>
          <a:xfrm>
            <a:off x="3182071" y="8890960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4" name="Curved Connector 3"/>
          <p:cNvCxnSpPr>
            <a:stCxn id="9" idx="2"/>
          </p:cNvCxnSpPr>
          <p:nvPr/>
        </p:nvCxnSpPr>
        <p:spPr>
          <a:xfrm rot="10800000">
            <a:off x="1132937" y="7804030"/>
            <a:ext cx="2049135" cy="1224090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urved Connector 12"/>
          <p:cNvCxnSpPr>
            <a:stCxn id="2" idx="0"/>
          </p:cNvCxnSpPr>
          <p:nvPr/>
        </p:nvCxnSpPr>
        <p:spPr>
          <a:xfrm rot="16200000" flipV="1">
            <a:off x="1291421" y="6527870"/>
            <a:ext cx="2424867" cy="23013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231" y="7599872"/>
            <a:ext cx="992129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Compile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603" y="6010929"/>
            <a:ext cx="884727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Upload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17" name="Curved Connector 16"/>
          <p:cNvCxnSpPr>
            <a:stCxn id="8" idx="0"/>
          </p:cNvCxnSpPr>
          <p:nvPr/>
        </p:nvCxnSpPr>
        <p:spPr>
          <a:xfrm rot="5400000" flipH="1" flipV="1">
            <a:off x="6958535" y="4249842"/>
            <a:ext cx="2961737" cy="630899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669863" y="5580815"/>
            <a:ext cx="969687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Monitor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68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85657" y="4808482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Blink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5" name="Picture 4" descr="Batsocks - AVR XMega example cod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30" y="4632383"/>
            <a:ext cx="1219200" cy="914400"/>
          </a:xfrm>
          <a:prstGeom prst="rect">
            <a:avLst/>
          </a:prstGeom>
        </p:spPr>
      </p:pic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74727" y="7548806"/>
            <a:ext cx="11179834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https://github.com/ShantanuSen/KookminSeminar/tree/main/LED%20Blinking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586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8" name="iFZero 보드 GPIO 연결"/>
          <p:cNvSpPr txBox="1"/>
          <p:nvPr/>
        </p:nvSpPr>
        <p:spPr>
          <a:xfrm>
            <a:off x="4077081" y="1234821"/>
            <a:ext cx="5440462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iFZero</a:t>
            </a:r>
            <a:r>
              <a:rPr dirty="0"/>
              <a:t> </a:t>
            </a:r>
            <a:r>
              <a:rPr lang="en-US" dirty="0" smtClean="0"/>
              <a:t>Board</a:t>
            </a:r>
            <a:r>
              <a:rPr dirty="0" smtClean="0"/>
              <a:t> </a:t>
            </a:r>
            <a:r>
              <a:rPr dirty="0"/>
              <a:t>GPIO </a:t>
            </a:r>
            <a:r>
              <a:rPr lang="en-US" dirty="0" smtClean="0"/>
              <a:t>Connection</a:t>
            </a:r>
            <a:endParaRPr dirty="0"/>
          </a:p>
        </p:txBody>
      </p:sp>
      <p:sp>
        <p:nvSpPr>
          <p:cNvPr id="279" name="모서리가 둥근 직사각형"/>
          <p:cNvSpPr/>
          <p:nvPr/>
        </p:nvSpPr>
        <p:spPr>
          <a:xfrm>
            <a:off x="3083555" y="2254194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0" name="IR_LEFT_L"/>
          <p:cNvSpPr txBox="1"/>
          <p:nvPr/>
        </p:nvSpPr>
        <p:spPr>
          <a:xfrm>
            <a:off x="3277211" y="2228516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IR_LEFT_L</a:t>
            </a:r>
          </a:p>
        </p:txBody>
      </p:sp>
      <p:sp>
        <p:nvSpPr>
          <p:cNvPr id="281" name="모서리가 둥근 직사각형"/>
          <p:cNvSpPr/>
          <p:nvPr/>
        </p:nvSpPr>
        <p:spPr>
          <a:xfrm>
            <a:off x="3083555" y="3551228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2">
              <a:lumOff val="118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2" name="Battery"/>
          <p:cNvSpPr txBox="1"/>
          <p:nvPr/>
        </p:nvSpPr>
        <p:spPr>
          <a:xfrm>
            <a:off x="3475842" y="3518232"/>
            <a:ext cx="704963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Battery</a:t>
            </a:r>
          </a:p>
        </p:txBody>
      </p:sp>
      <p:sp>
        <p:nvSpPr>
          <p:cNvPr id="283" name="모서리가 둥근 직사각형"/>
          <p:cNvSpPr/>
          <p:nvPr/>
        </p:nvSpPr>
        <p:spPr>
          <a:xfrm>
            <a:off x="3083555" y="3219597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4" name="IR_CENTER_LB"/>
          <p:cNvSpPr txBox="1"/>
          <p:nvPr/>
        </p:nvSpPr>
        <p:spPr>
          <a:xfrm>
            <a:off x="3077384" y="3193918"/>
            <a:ext cx="1501878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IR_CENTER_LB</a:t>
            </a:r>
          </a:p>
        </p:txBody>
      </p:sp>
      <p:sp>
        <p:nvSpPr>
          <p:cNvPr id="285" name="모서리가 둥근 직사각형"/>
          <p:cNvSpPr/>
          <p:nvPr/>
        </p:nvSpPr>
        <p:spPr>
          <a:xfrm>
            <a:off x="3083555" y="3873723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6" name="IR_CENTER_LF"/>
          <p:cNvSpPr txBox="1"/>
          <p:nvPr/>
        </p:nvSpPr>
        <p:spPr>
          <a:xfrm>
            <a:off x="3173138" y="3845812"/>
            <a:ext cx="1378824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IR_CENTER_LF</a:t>
            </a:r>
          </a:p>
        </p:txBody>
      </p:sp>
      <p:sp>
        <p:nvSpPr>
          <p:cNvPr id="287" name="모서리가 둥근 직사각형"/>
          <p:cNvSpPr/>
          <p:nvPr/>
        </p:nvSpPr>
        <p:spPr>
          <a:xfrm>
            <a:off x="3083555" y="4195401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8" name="IR_CENTER_RF"/>
          <p:cNvSpPr txBox="1"/>
          <p:nvPr/>
        </p:nvSpPr>
        <p:spPr>
          <a:xfrm>
            <a:off x="3085304" y="4169723"/>
            <a:ext cx="148603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IR_CENTER_RF</a:t>
            </a:r>
          </a:p>
        </p:txBody>
      </p:sp>
      <p:sp>
        <p:nvSpPr>
          <p:cNvPr id="289" name="모서리가 둥근 직사각형"/>
          <p:cNvSpPr/>
          <p:nvPr/>
        </p:nvSpPr>
        <p:spPr>
          <a:xfrm>
            <a:off x="3083555" y="4518930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0" name="IR_CENTER_C"/>
          <p:cNvSpPr txBox="1"/>
          <p:nvPr/>
        </p:nvSpPr>
        <p:spPr>
          <a:xfrm>
            <a:off x="3264511" y="4493251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IR_CENTER_C</a:t>
            </a:r>
          </a:p>
        </p:txBody>
      </p:sp>
      <p:sp>
        <p:nvSpPr>
          <p:cNvPr id="291" name="모서리가 둥근 직사각형"/>
          <p:cNvSpPr/>
          <p:nvPr/>
        </p:nvSpPr>
        <p:spPr>
          <a:xfrm>
            <a:off x="3083555" y="4844167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2" name="IR_CENTER_RB"/>
          <p:cNvSpPr txBox="1"/>
          <p:nvPr/>
        </p:nvSpPr>
        <p:spPr>
          <a:xfrm>
            <a:off x="3069066" y="4818488"/>
            <a:ext cx="148603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IR_CENTER_RB</a:t>
            </a:r>
          </a:p>
        </p:txBody>
      </p:sp>
      <p:sp>
        <p:nvSpPr>
          <p:cNvPr id="293" name="모서리가 둥근 직사각형"/>
          <p:cNvSpPr/>
          <p:nvPr/>
        </p:nvSpPr>
        <p:spPr>
          <a:xfrm>
            <a:off x="8779983" y="2868724"/>
            <a:ext cx="1019892" cy="256491"/>
          </a:xfrm>
          <a:prstGeom prst="roundRect">
            <a:avLst>
              <a:gd name="adj" fmla="val 29391"/>
            </a:avLst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4" name="I2C SDA"/>
          <p:cNvSpPr txBox="1"/>
          <p:nvPr/>
        </p:nvSpPr>
        <p:spPr>
          <a:xfrm>
            <a:off x="8917885" y="2843045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I2C SDA</a:t>
            </a:r>
          </a:p>
        </p:txBody>
      </p:sp>
      <p:sp>
        <p:nvSpPr>
          <p:cNvPr id="295" name="모서리가 둥근 직사각형"/>
          <p:cNvSpPr/>
          <p:nvPr/>
        </p:nvSpPr>
        <p:spPr>
          <a:xfrm>
            <a:off x="8779983" y="3873723"/>
            <a:ext cx="1019892" cy="256491"/>
          </a:xfrm>
          <a:prstGeom prst="roundRect">
            <a:avLst>
              <a:gd name="adj" fmla="val 29391"/>
            </a:avLst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6" name="I2C SCL"/>
          <p:cNvSpPr txBox="1"/>
          <p:nvPr/>
        </p:nvSpPr>
        <p:spPr>
          <a:xfrm>
            <a:off x="8917885" y="3854753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I2C SCL</a:t>
            </a:r>
          </a:p>
        </p:txBody>
      </p:sp>
      <p:grpSp>
        <p:nvGrpSpPr>
          <p:cNvPr id="389" name="그룹"/>
          <p:cNvGrpSpPr/>
          <p:nvPr/>
        </p:nvGrpSpPr>
        <p:grpSpPr>
          <a:xfrm>
            <a:off x="4690589" y="1836745"/>
            <a:ext cx="3959203" cy="7341118"/>
            <a:chOff x="0" y="0"/>
            <a:chExt cx="3959201" cy="7341117"/>
          </a:xfrm>
        </p:grpSpPr>
        <p:grpSp>
          <p:nvGrpSpPr>
            <p:cNvPr id="307" name="그룹"/>
            <p:cNvGrpSpPr/>
            <p:nvPr/>
          </p:nvGrpSpPr>
          <p:grpSpPr>
            <a:xfrm>
              <a:off x="525594" y="0"/>
              <a:ext cx="2920707" cy="7341118"/>
              <a:chOff x="0" y="0"/>
              <a:chExt cx="2920706" cy="7341117"/>
            </a:xfrm>
          </p:grpSpPr>
          <p:grpSp>
            <p:nvGrpSpPr>
              <p:cNvPr id="303" name="그룹"/>
              <p:cNvGrpSpPr/>
              <p:nvPr/>
            </p:nvGrpSpPr>
            <p:grpSpPr>
              <a:xfrm>
                <a:off x="0" y="0"/>
                <a:ext cx="2920707" cy="7341118"/>
                <a:chOff x="0" y="0"/>
                <a:chExt cx="2920706" cy="7341117"/>
              </a:xfrm>
            </p:grpSpPr>
            <p:pic>
              <p:nvPicPr>
                <p:cNvPr id="297" name="이미지" descr="이미지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16197004">
                  <a:off x="-2002484" y="2247837"/>
                  <a:ext cx="6886489" cy="266779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8" name="직사각형"/>
                <p:cNvSpPr/>
                <p:nvPr/>
              </p:nvSpPr>
              <p:spPr>
                <a:xfrm>
                  <a:off x="2216937" y="0"/>
                  <a:ext cx="640657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9" name="직사각형"/>
                <p:cNvSpPr/>
                <p:nvPr/>
              </p:nvSpPr>
              <p:spPr>
                <a:xfrm>
                  <a:off x="0" y="13003"/>
                  <a:ext cx="640656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0" name="직사각형"/>
                <p:cNvSpPr/>
                <p:nvPr/>
              </p:nvSpPr>
              <p:spPr>
                <a:xfrm>
                  <a:off x="81244" y="6891997"/>
                  <a:ext cx="930579" cy="3542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1" name="직사각형"/>
                <p:cNvSpPr/>
                <p:nvPr/>
              </p:nvSpPr>
              <p:spPr>
                <a:xfrm>
                  <a:off x="1990128" y="6881854"/>
                  <a:ext cx="930579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2" name="직사각형"/>
                <p:cNvSpPr/>
                <p:nvPr/>
              </p:nvSpPr>
              <p:spPr>
                <a:xfrm>
                  <a:off x="819831" y="6986907"/>
                  <a:ext cx="1312963" cy="3542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06" name="그룹"/>
              <p:cNvGrpSpPr/>
              <p:nvPr/>
            </p:nvGrpSpPr>
            <p:grpSpPr>
              <a:xfrm rot="1690">
                <a:off x="769894" y="919060"/>
                <a:ext cx="1300430" cy="1690617"/>
                <a:chOff x="0" y="0"/>
                <a:chExt cx="1300429" cy="1690616"/>
              </a:xfrm>
            </p:grpSpPr>
            <p:sp>
              <p:nvSpPr>
                <p:cNvPr id="304" name="직사각형"/>
                <p:cNvSpPr/>
                <p:nvPr/>
              </p:nvSpPr>
              <p:spPr>
                <a:xfrm rot="21600000">
                  <a:off x="-1" y="-1"/>
                  <a:ext cx="1300430" cy="169061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DDDDDD"/>
                  </a:solidFill>
                  <a:prstDash val="solid"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305" name="이미지" descr="이미지"/>
                <p:cNvPicPr>
                  <a:picLocks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 rot="21600000">
                  <a:off x="83995" y="91139"/>
                  <a:ext cx="1132438" cy="15083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308" name="모서리가 둥근 직사각형"/>
            <p:cNvSpPr/>
            <p:nvPr/>
          </p:nvSpPr>
          <p:spPr>
            <a:xfrm>
              <a:off x="3422650" y="41744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09" name="I38"/>
            <p:cNvSpPr txBox="1"/>
            <p:nvPr/>
          </p:nvSpPr>
          <p:spPr>
            <a:xfrm>
              <a:off x="3510447" y="391770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I38</a:t>
              </a:r>
            </a:p>
          </p:txBody>
        </p:sp>
        <p:sp>
          <p:nvSpPr>
            <p:cNvPr id="310" name="모서리가 둥근 직사각형"/>
            <p:cNvSpPr/>
            <p:nvPr/>
          </p:nvSpPr>
          <p:spPr>
            <a:xfrm>
              <a:off x="3422650" y="731774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11" name="GND"/>
            <p:cNvSpPr txBox="1"/>
            <p:nvPr/>
          </p:nvSpPr>
          <p:spPr>
            <a:xfrm>
              <a:off x="3447046" y="706095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12" name="모서리가 둥근 직사각형"/>
            <p:cNvSpPr/>
            <p:nvPr/>
          </p:nvSpPr>
          <p:spPr>
            <a:xfrm>
              <a:off x="3429000" y="104609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3" name="IO21"/>
            <p:cNvSpPr txBox="1"/>
            <p:nvPr/>
          </p:nvSpPr>
          <p:spPr>
            <a:xfrm>
              <a:off x="3457526" y="1020420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IO21</a:t>
              </a:r>
            </a:p>
          </p:txBody>
        </p:sp>
        <p:sp>
          <p:nvSpPr>
            <p:cNvPr id="314" name="모서리가 둥근 직사각형"/>
            <p:cNvSpPr/>
            <p:nvPr/>
          </p:nvSpPr>
          <p:spPr>
            <a:xfrm>
              <a:off x="3422650" y="13702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3">
                <a:lumOff val="2294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5" name="TX"/>
            <p:cNvSpPr txBox="1"/>
            <p:nvPr/>
          </p:nvSpPr>
          <p:spPr>
            <a:xfrm>
              <a:off x="3519005" y="1344549"/>
              <a:ext cx="3374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TX</a:t>
              </a:r>
            </a:p>
          </p:txBody>
        </p:sp>
        <p:sp>
          <p:nvSpPr>
            <p:cNvPr id="316" name="모서리가 둥근 직사각형"/>
            <p:cNvSpPr/>
            <p:nvPr/>
          </p:nvSpPr>
          <p:spPr>
            <a:xfrm>
              <a:off x="3422650" y="17004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3">
                <a:lumOff val="2294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7" name="RX"/>
            <p:cNvSpPr txBox="1"/>
            <p:nvPr/>
          </p:nvSpPr>
          <p:spPr>
            <a:xfrm>
              <a:off x="3510522" y="1674749"/>
              <a:ext cx="3544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RX</a:t>
              </a:r>
            </a:p>
          </p:txBody>
        </p:sp>
        <p:sp>
          <p:nvSpPr>
            <p:cNvPr id="318" name="모서리가 둥근 직사각형"/>
            <p:cNvSpPr/>
            <p:nvPr/>
          </p:nvSpPr>
          <p:spPr>
            <a:xfrm>
              <a:off x="3422650" y="203697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9" name="IO22"/>
            <p:cNvSpPr txBox="1"/>
            <p:nvPr/>
          </p:nvSpPr>
          <p:spPr>
            <a:xfrm>
              <a:off x="3451176" y="2006612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IO22</a:t>
              </a:r>
            </a:p>
          </p:txBody>
        </p:sp>
        <p:sp>
          <p:nvSpPr>
            <p:cNvPr id="320" name="모서리가 둥근 직사각형"/>
            <p:cNvSpPr/>
            <p:nvPr/>
          </p:nvSpPr>
          <p:spPr>
            <a:xfrm>
              <a:off x="3422650" y="2343568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1" name="IO19"/>
            <p:cNvSpPr txBox="1"/>
            <p:nvPr/>
          </p:nvSpPr>
          <p:spPr>
            <a:xfrm>
              <a:off x="3451176" y="2313203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IO19</a:t>
              </a:r>
            </a:p>
          </p:txBody>
        </p:sp>
        <p:sp>
          <p:nvSpPr>
            <p:cNvPr id="322" name="모서리가 둥근 직사각형"/>
            <p:cNvSpPr/>
            <p:nvPr/>
          </p:nvSpPr>
          <p:spPr>
            <a:xfrm>
              <a:off x="3422650" y="267543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23" name="GND"/>
            <p:cNvSpPr txBox="1"/>
            <p:nvPr/>
          </p:nvSpPr>
          <p:spPr>
            <a:xfrm>
              <a:off x="3447046" y="2649753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24" name="모서리가 둥근 직사각형"/>
            <p:cNvSpPr/>
            <p:nvPr/>
          </p:nvSpPr>
          <p:spPr>
            <a:xfrm>
              <a:off x="3422650" y="30074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5" name="IO20"/>
            <p:cNvSpPr txBox="1"/>
            <p:nvPr/>
          </p:nvSpPr>
          <p:spPr>
            <a:xfrm>
              <a:off x="3451176" y="2977057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IO20</a:t>
              </a:r>
            </a:p>
          </p:txBody>
        </p:sp>
        <p:sp>
          <p:nvSpPr>
            <p:cNvPr id="326" name="모서리가 둥근 직사각형"/>
            <p:cNvSpPr/>
            <p:nvPr/>
          </p:nvSpPr>
          <p:spPr>
            <a:xfrm>
              <a:off x="3422650" y="3328097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7" name="VSD"/>
            <p:cNvSpPr txBox="1"/>
            <p:nvPr/>
          </p:nvSpPr>
          <p:spPr>
            <a:xfrm>
              <a:off x="3459697" y="3297606"/>
              <a:ext cx="4561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VSD</a:t>
              </a:r>
            </a:p>
          </p:txBody>
        </p:sp>
        <p:sp>
          <p:nvSpPr>
            <p:cNvPr id="328" name="모서리가 둥근 직사각형"/>
            <p:cNvSpPr/>
            <p:nvPr/>
          </p:nvSpPr>
          <p:spPr>
            <a:xfrm>
              <a:off x="3422650" y="36551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9" name="IO5"/>
            <p:cNvSpPr txBox="1"/>
            <p:nvPr/>
          </p:nvSpPr>
          <p:spPr>
            <a:xfrm>
              <a:off x="3485035" y="3619855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IO5</a:t>
              </a:r>
            </a:p>
          </p:txBody>
        </p:sp>
        <p:sp>
          <p:nvSpPr>
            <p:cNvPr id="330" name="모서리가 둥근 직사각형"/>
            <p:cNvSpPr/>
            <p:nvPr/>
          </p:nvSpPr>
          <p:spPr>
            <a:xfrm>
              <a:off x="3414128" y="3992015"/>
              <a:ext cx="530203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1" name="CMD"/>
            <p:cNvSpPr txBox="1"/>
            <p:nvPr/>
          </p:nvSpPr>
          <p:spPr>
            <a:xfrm>
              <a:off x="3434322" y="3965040"/>
              <a:ext cx="48981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CMD</a:t>
              </a:r>
            </a:p>
          </p:txBody>
        </p:sp>
        <p:sp>
          <p:nvSpPr>
            <p:cNvPr id="332" name="모서리가 둥근 직사각형"/>
            <p:cNvSpPr/>
            <p:nvPr/>
          </p:nvSpPr>
          <p:spPr>
            <a:xfrm>
              <a:off x="3422650" y="495114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3" name="IO4"/>
            <p:cNvSpPr txBox="1"/>
            <p:nvPr/>
          </p:nvSpPr>
          <p:spPr>
            <a:xfrm>
              <a:off x="3485035" y="4924168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IO4</a:t>
              </a:r>
            </a:p>
          </p:txBody>
        </p:sp>
        <p:sp>
          <p:nvSpPr>
            <p:cNvPr id="334" name="모서리가 둥근 직사각형"/>
            <p:cNvSpPr/>
            <p:nvPr/>
          </p:nvSpPr>
          <p:spPr>
            <a:xfrm>
              <a:off x="3422650" y="432905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35" name="GND"/>
            <p:cNvSpPr txBox="1"/>
            <p:nvPr/>
          </p:nvSpPr>
          <p:spPr>
            <a:xfrm>
              <a:off x="3447046" y="4303379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36" name="모서리가 둥근 직사각형"/>
            <p:cNvSpPr/>
            <p:nvPr/>
          </p:nvSpPr>
          <p:spPr>
            <a:xfrm>
              <a:off x="3422650" y="5267300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7" name="S3"/>
            <p:cNvSpPr txBox="1"/>
            <p:nvPr/>
          </p:nvSpPr>
          <p:spPr>
            <a:xfrm>
              <a:off x="3514652" y="5239633"/>
              <a:ext cx="32915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S3</a:t>
              </a:r>
            </a:p>
          </p:txBody>
        </p:sp>
        <p:sp>
          <p:nvSpPr>
            <p:cNvPr id="338" name="모서리가 둥근 직사각형"/>
            <p:cNvSpPr/>
            <p:nvPr/>
          </p:nvSpPr>
          <p:spPr>
            <a:xfrm>
              <a:off x="3422650" y="559551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9" name="S2"/>
            <p:cNvSpPr txBox="1"/>
            <p:nvPr/>
          </p:nvSpPr>
          <p:spPr>
            <a:xfrm>
              <a:off x="3514652" y="5569837"/>
              <a:ext cx="32915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S2</a:t>
              </a:r>
            </a:p>
          </p:txBody>
        </p:sp>
        <p:sp>
          <p:nvSpPr>
            <p:cNvPr id="340" name="모서리가 둥근 직사각형"/>
            <p:cNvSpPr/>
            <p:nvPr/>
          </p:nvSpPr>
          <p:spPr>
            <a:xfrm>
              <a:off x="3422650" y="592414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1" name="IO8"/>
            <p:cNvSpPr txBox="1"/>
            <p:nvPr/>
          </p:nvSpPr>
          <p:spPr>
            <a:xfrm>
              <a:off x="3485035" y="5897166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IO8</a:t>
              </a:r>
            </a:p>
          </p:txBody>
        </p:sp>
        <p:sp>
          <p:nvSpPr>
            <p:cNvPr id="342" name="모서리가 둥근 직사각형"/>
            <p:cNvSpPr/>
            <p:nvPr/>
          </p:nvSpPr>
          <p:spPr>
            <a:xfrm>
              <a:off x="3422650" y="625135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3" name="IO7"/>
            <p:cNvSpPr txBox="1"/>
            <p:nvPr/>
          </p:nvSpPr>
          <p:spPr>
            <a:xfrm>
              <a:off x="3485035" y="6224381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IO7</a:t>
              </a:r>
            </a:p>
          </p:txBody>
        </p:sp>
        <p:sp>
          <p:nvSpPr>
            <p:cNvPr id="344" name="모서리가 둥근 직사각형"/>
            <p:cNvSpPr/>
            <p:nvPr/>
          </p:nvSpPr>
          <p:spPr>
            <a:xfrm>
              <a:off x="3422650" y="657857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5" name="CLK"/>
            <p:cNvSpPr txBox="1"/>
            <p:nvPr/>
          </p:nvSpPr>
          <p:spPr>
            <a:xfrm>
              <a:off x="3442843" y="6551596"/>
              <a:ext cx="4392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CLK</a:t>
              </a:r>
            </a:p>
          </p:txBody>
        </p:sp>
        <p:sp>
          <p:nvSpPr>
            <p:cNvPr id="346" name="모서리가 둥근 직사각형"/>
            <p:cNvSpPr/>
            <p:nvPr/>
          </p:nvSpPr>
          <p:spPr>
            <a:xfrm>
              <a:off x="0" y="41744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7" name="I37"/>
            <p:cNvSpPr txBox="1"/>
            <p:nvPr/>
          </p:nvSpPr>
          <p:spPr>
            <a:xfrm>
              <a:off x="87797" y="391770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I37</a:t>
              </a:r>
            </a:p>
          </p:txBody>
        </p:sp>
        <p:sp>
          <p:nvSpPr>
            <p:cNvPr id="348" name="모서리가 둥근 직사각형"/>
            <p:cNvSpPr/>
            <p:nvPr/>
          </p:nvSpPr>
          <p:spPr>
            <a:xfrm>
              <a:off x="0" y="138285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9" name="I36"/>
            <p:cNvSpPr txBox="1"/>
            <p:nvPr/>
          </p:nvSpPr>
          <p:spPr>
            <a:xfrm>
              <a:off x="87797" y="1357173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I36</a:t>
              </a:r>
            </a:p>
          </p:txBody>
        </p:sp>
        <p:sp>
          <p:nvSpPr>
            <p:cNvPr id="350" name="모서리가 둥근 직사각형"/>
            <p:cNvSpPr/>
            <p:nvPr/>
          </p:nvSpPr>
          <p:spPr>
            <a:xfrm>
              <a:off x="0" y="17004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1" name="I39"/>
            <p:cNvSpPr txBox="1"/>
            <p:nvPr/>
          </p:nvSpPr>
          <p:spPr>
            <a:xfrm>
              <a:off x="87797" y="1674749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I39</a:t>
              </a:r>
            </a:p>
          </p:txBody>
        </p:sp>
        <p:sp>
          <p:nvSpPr>
            <p:cNvPr id="352" name="모서리가 둥근 직사각형"/>
            <p:cNvSpPr/>
            <p:nvPr/>
          </p:nvSpPr>
          <p:spPr>
            <a:xfrm>
              <a:off x="0" y="2036361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3" name="I34"/>
            <p:cNvSpPr txBox="1"/>
            <p:nvPr/>
          </p:nvSpPr>
          <p:spPr>
            <a:xfrm>
              <a:off x="87797" y="2010682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I34</a:t>
              </a:r>
            </a:p>
          </p:txBody>
        </p:sp>
        <p:sp>
          <p:nvSpPr>
            <p:cNvPr id="354" name="모서리가 둥근 직사각형"/>
            <p:cNvSpPr/>
            <p:nvPr/>
          </p:nvSpPr>
          <p:spPr>
            <a:xfrm>
              <a:off x="0" y="235865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5" name="I35"/>
            <p:cNvSpPr txBox="1"/>
            <p:nvPr/>
          </p:nvSpPr>
          <p:spPr>
            <a:xfrm>
              <a:off x="87797" y="2332977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I35</a:t>
              </a:r>
            </a:p>
          </p:txBody>
        </p:sp>
        <p:sp>
          <p:nvSpPr>
            <p:cNvPr id="356" name="모서리가 둥근 직사각형"/>
            <p:cNvSpPr/>
            <p:nvPr/>
          </p:nvSpPr>
          <p:spPr>
            <a:xfrm>
              <a:off x="0" y="2684340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7" name="IO32"/>
            <p:cNvSpPr txBox="1"/>
            <p:nvPr/>
          </p:nvSpPr>
          <p:spPr>
            <a:xfrm>
              <a:off x="28527" y="2658661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IO32</a:t>
              </a:r>
            </a:p>
          </p:txBody>
        </p:sp>
        <p:sp>
          <p:nvSpPr>
            <p:cNvPr id="358" name="모서리가 둥근 직사각형"/>
            <p:cNvSpPr/>
            <p:nvPr/>
          </p:nvSpPr>
          <p:spPr>
            <a:xfrm>
              <a:off x="0" y="30074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9" name="IO33"/>
            <p:cNvSpPr txBox="1"/>
            <p:nvPr/>
          </p:nvSpPr>
          <p:spPr>
            <a:xfrm>
              <a:off x="28527" y="2980284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IO33</a:t>
              </a:r>
            </a:p>
          </p:txBody>
        </p:sp>
        <p:sp>
          <p:nvSpPr>
            <p:cNvPr id="360" name="모서리가 둥근 직사각형"/>
            <p:cNvSpPr/>
            <p:nvPr/>
          </p:nvSpPr>
          <p:spPr>
            <a:xfrm>
              <a:off x="0" y="332474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1" name="IO25"/>
            <p:cNvSpPr txBox="1"/>
            <p:nvPr/>
          </p:nvSpPr>
          <p:spPr>
            <a:xfrm>
              <a:off x="28527" y="3297606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IO25</a:t>
              </a:r>
            </a:p>
          </p:txBody>
        </p:sp>
        <p:sp>
          <p:nvSpPr>
            <p:cNvPr id="362" name="모서리가 둥근 직사각형"/>
            <p:cNvSpPr/>
            <p:nvPr/>
          </p:nvSpPr>
          <p:spPr>
            <a:xfrm>
              <a:off x="0" y="364699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3" name="IO26"/>
            <p:cNvSpPr txBox="1"/>
            <p:nvPr/>
          </p:nvSpPr>
          <p:spPr>
            <a:xfrm>
              <a:off x="28527" y="361985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IO26</a:t>
              </a:r>
            </a:p>
          </p:txBody>
        </p:sp>
        <p:sp>
          <p:nvSpPr>
            <p:cNvPr id="364" name="모서리가 둥근 직사각형"/>
            <p:cNvSpPr/>
            <p:nvPr/>
          </p:nvSpPr>
          <p:spPr>
            <a:xfrm>
              <a:off x="0" y="3977382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5" name="IO27"/>
            <p:cNvSpPr txBox="1"/>
            <p:nvPr/>
          </p:nvSpPr>
          <p:spPr>
            <a:xfrm>
              <a:off x="28527" y="395024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IO27</a:t>
              </a:r>
            </a:p>
          </p:txBody>
        </p:sp>
        <p:sp>
          <p:nvSpPr>
            <p:cNvPr id="366" name="모서리가 둥근 직사각형"/>
            <p:cNvSpPr/>
            <p:nvPr/>
          </p:nvSpPr>
          <p:spPr>
            <a:xfrm>
              <a:off x="0" y="4304547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7" name="IO14"/>
            <p:cNvSpPr txBox="1"/>
            <p:nvPr/>
          </p:nvSpPr>
          <p:spPr>
            <a:xfrm>
              <a:off x="28527" y="4277410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IO14</a:t>
              </a:r>
            </a:p>
          </p:txBody>
        </p:sp>
        <p:sp>
          <p:nvSpPr>
            <p:cNvPr id="368" name="모서리가 둥근 직사각형"/>
            <p:cNvSpPr/>
            <p:nvPr/>
          </p:nvSpPr>
          <p:spPr>
            <a:xfrm>
              <a:off x="0" y="463597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9" name="IO12"/>
            <p:cNvSpPr txBox="1"/>
            <p:nvPr/>
          </p:nvSpPr>
          <p:spPr>
            <a:xfrm>
              <a:off x="28527" y="4608841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IO12</a:t>
              </a:r>
            </a:p>
          </p:txBody>
        </p:sp>
        <p:sp>
          <p:nvSpPr>
            <p:cNvPr id="370" name="모서리가 둥근 직사각형"/>
            <p:cNvSpPr/>
            <p:nvPr/>
          </p:nvSpPr>
          <p:spPr>
            <a:xfrm>
              <a:off x="0" y="496176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71" name="GND"/>
            <p:cNvSpPr txBox="1"/>
            <p:nvPr/>
          </p:nvSpPr>
          <p:spPr>
            <a:xfrm>
              <a:off x="24396" y="4936089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72" name="모서리가 둥근 직사각형"/>
            <p:cNvSpPr/>
            <p:nvPr/>
          </p:nvSpPr>
          <p:spPr>
            <a:xfrm>
              <a:off x="0" y="5286084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3" name="IO13"/>
            <p:cNvSpPr txBox="1"/>
            <p:nvPr/>
          </p:nvSpPr>
          <p:spPr>
            <a:xfrm>
              <a:off x="28527" y="5258947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IO13</a:t>
              </a:r>
            </a:p>
          </p:txBody>
        </p:sp>
        <p:sp>
          <p:nvSpPr>
            <p:cNvPr id="374" name="모서리가 둥근 직사각형"/>
            <p:cNvSpPr/>
            <p:nvPr/>
          </p:nvSpPr>
          <p:spPr>
            <a:xfrm>
              <a:off x="0" y="561886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5" name="IO15"/>
            <p:cNvSpPr txBox="1"/>
            <p:nvPr/>
          </p:nvSpPr>
          <p:spPr>
            <a:xfrm>
              <a:off x="28527" y="559172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IO15</a:t>
              </a:r>
            </a:p>
          </p:txBody>
        </p:sp>
        <p:sp>
          <p:nvSpPr>
            <p:cNvPr id="376" name="모서리가 둥근 직사각형"/>
            <p:cNvSpPr/>
            <p:nvPr/>
          </p:nvSpPr>
          <p:spPr>
            <a:xfrm>
              <a:off x="0" y="59449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7" name="IO0"/>
            <p:cNvSpPr txBox="1"/>
            <p:nvPr/>
          </p:nvSpPr>
          <p:spPr>
            <a:xfrm>
              <a:off x="70906" y="5919075"/>
              <a:ext cx="388389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IO0</a:t>
              </a:r>
            </a:p>
          </p:txBody>
        </p:sp>
        <p:sp>
          <p:nvSpPr>
            <p:cNvPr id="378" name="모서리가 둥근 직사각형"/>
            <p:cNvSpPr/>
            <p:nvPr/>
          </p:nvSpPr>
          <p:spPr>
            <a:xfrm>
              <a:off x="0" y="62751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9" name="IO2"/>
            <p:cNvSpPr txBox="1"/>
            <p:nvPr/>
          </p:nvSpPr>
          <p:spPr>
            <a:xfrm>
              <a:off x="70906" y="6249275"/>
              <a:ext cx="388389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</a:t>
              </a:r>
            </a:p>
          </p:txBody>
        </p:sp>
        <p:sp>
          <p:nvSpPr>
            <p:cNvPr id="380" name="모서리가 둥근 직사각형"/>
            <p:cNvSpPr/>
            <p:nvPr/>
          </p:nvSpPr>
          <p:spPr>
            <a:xfrm>
              <a:off x="0" y="660122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81" name="5V"/>
            <p:cNvSpPr txBox="1"/>
            <p:nvPr/>
          </p:nvSpPr>
          <p:spPr>
            <a:xfrm>
              <a:off x="100522" y="6575997"/>
              <a:ext cx="3291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5V</a:t>
              </a:r>
            </a:p>
          </p:txBody>
        </p:sp>
        <p:sp>
          <p:nvSpPr>
            <p:cNvPr id="382" name="모서리가 둥근 직사각형"/>
            <p:cNvSpPr/>
            <p:nvPr/>
          </p:nvSpPr>
          <p:spPr>
            <a:xfrm>
              <a:off x="3414128" y="4639072"/>
              <a:ext cx="530203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383" name="3V3"/>
            <p:cNvSpPr txBox="1"/>
            <p:nvPr/>
          </p:nvSpPr>
          <p:spPr>
            <a:xfrm>
              <a:off x="3480793" y="4613394"/>
              <a:ext cx="4139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3V3</a:t>
              </a:r>
            </a:p>
          </p:txBody>
        </p:sp>
        <p:sp>
          <p:nvSpPr>
            <p:cNvPr id="384" name="모서리가 둥근 직사각형"/>
            <p:cNvSpPr/>
            <p:nvPr/>
          </p:nvSpPr>
          <p:spPr>
            <a:xfrm>
              <a:off x="0" y="73177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385" name="3V3"/>
            <p:cNvSpPr txBox="1"/>
            <p:nvPr/>
          </p:nvSpPr>
          <p:spPr>
            <a:xfrm>
              <a:off x="66664" y="706095"/>
              <a:ext cx="4139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3V3</a:t>
              </a:r>
            </a:p>
          </p:txBody>
        </p:sp>
        <p:sp>
          <p:nvSpPr>
            <p:cNvPr id="386" name="모서리가 둥근 직사각형"/>
            <p:cNvSpPr/>
            <p:nvPr/>
          </p:nvSpPr>
          <p:spPr>
            <a:xfrm>
              <a:off x="0" y="1058938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87" name="EN"/>
            <p:cNvSpPr txBox="1"/>
            <p:nvPr/>
          </p:nvSpPr>
          <p:spPr>
            <a:xfrm>
              <a:off x="87797" y="1033259"/>
              <a:ext cx="3544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EN</a:t>
              </a:r>
            </a:p>
          </p:txBody>
        </p:sp>
        <p:sp>
          <p:nvSpPr>
            <p:cNvPr id="388" name="타원형"/>
            <p:cNvSpPr/>
            <p:nvPr/>
          </p:nvSpPr>
          <p:spPr>
            <a:xfrm>
              <a:off x="2324548" y="6028827"/>
              <a:ext cx="776313" cy="797720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90" name="IO4 ( BLUE LED )"/>
          <p:cNvSpPr txBox="1"/>
          <p:nvPr/>
        </p:nvSpPr>
        <p:spPr>
          <a:xfrm>
            <a:off x="7924831" y="8774053"/>
            <a:ext cx="1378915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200"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IO4 ( BLUE LED )</a:t>
            </a:r>
          </a:p>
        </p:txBody>
      </p:sp>
      <p:sp>
        <p:nvSpPr>
          <p:cNvPr id="391" name="선"/>
          <p:cNvSpPr/>
          <p:nvPr/>
        </p:nvSpPr>
        <p:spPr>
          <a:xfrm flipH="1" flipV="1">
            <a:off x="7580885" y="8784695"/>
            <a:ext cx="320176" cy="320176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2" name="선"/>
          <p:cNvSpPr/>
          <p:nvPr/>
        </p:nvSpPr>
        <p:spPr>
          <a:xfrm>
            <a:off x="7893569" y="9095256"/>
            <a:ext cx="1263646" cy="1"/>
          </a:xfrm>
          <a:prstGeom prst="line">
            <a:avLst/>
          </a:prstGeom>
          <a:ln w="12700">
            <a:solidFill>
              <a:schemeClr val="accent1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3" name="모서리가 둥근 직사각형"/>
          <p:cNvSpPr/>
          <p:nvPr/>
        </p:nvSpPr>
        <p:spPr>
          <a:xfrm>
            <a:off x="3083555" y="5171205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4" name="E_LEFT_A"/>
          <p:cNvSpPr txBox="1"/>
          <p:nvPr/>
        </p:nvSpPr>
        <p:spPr>
          <a:xfrm>
            <a:off x="3251811" y="5145526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E_LEFT_A</a:t>
            </a:r>
          </a:p>
        </p:txBody>
      </p:sp>
      <p:sp>
        <p:nvSpPr>
          <p:cNvPr id="395" name="모서리가 둥근 직사각형"/>
          <p:cNvSpPr/>
          <p:nvPr/>
        </p:nvSpPr>
        <p:spPr>
          <a:xfrm>
            <a:off x="3083555" y="5493699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6" name="M_RIGHT_B"/>
          <p:cNvSpPr txBox="1"/>
          <p:nvPr/>
        </p:nvSpPr>
        <p:spPr>
          <a:xfrm>
            <a:off x="3251811" y="5468021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M_RIGHT_B</a:t>
            </a:r>
          </a:p>
        </p:txBody>
      </p:sp>
      <p:sp>
        <p:nvSpPr>
          <p:cNvPr id="397" name="모서리가 둥근 직사각형"/>
          <p:cNvSpPr/>
          <p:nvPr/>
        </p:nvSpPr>
        <p:spPr>
          <a:xfrm>
            <a:off x="3083555" y="5841252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8" name="M_RIGHT_F"/>
          <p:cNvSpPr txBox="1"/>
          <p:nvPr/>
        </p:nvSpPr>
        <p:spPr>
          <a:xfrm>
            <a:off x="3251811" y="5815573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M_RIGHT_F</a:t>
            </a:r>
          </a:p>
        </p:txBody>
      </p:sp>
      <p:sp>
        <p:nvSpPr>
          <p:cNvPr id="399" name="모서리가 둥근 직사각형"/>
          <p:cNvSpPr/>
          <p:nvPr/>
        </p:nvSpPr>
        <p:spPr>
          <a:xfrm>
            <a:off x="3083555" y="6158181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0" name="E_LEFT_B"/>
          <p:cNvSpPr txBox="1"/>
          <p:nvPr/>
        </p:nvSpPr>
        <p:spPr>
          <a:xfrm>
            <a:off x="3251817" y="6132503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E_LEFT_B</a:t>
            </a:r>
          </a:p>
        </p:txBody>
      </p:sp>
      <p:sp>
        <p:nvSpPr>
          <p:cNvPr id="401" name="모서리가 둥근 직사각형"/>
          <p:cNvSpPr/>
          <p:nvPr/>
        </p:nvSpPr>
        <p:spPr>
          <a:xfrm>
            <a:off x="3086054" y="7122813"/>
            <a:ext cx="1489536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2" name="E_RIGHT_A"/>
          <p:cNvSpPr txBox="1"/>
          <p:nvPr/>
        </p:nvSpPr>
        <p:spPr>
          <a:xfrm>
            <a:off x="3254316" y="7097134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E_RIGHT_A</a:t>
            </a:r>
          </a:p>
        </p:txBody>
      </p:sp>
      <p:sp>
        <p:nvSpPr>
          <p:cNvPr id="403" name="모서리가 둥근 직사각형"/>
          <p:cNvSpPr/>
          <p:nvPr/>
        </p:nvSpPr>
        <p:spPr>
          <a:xfrm>
            <a:off x="3086054" y="7453469"/>
            <a:ext cx="1489536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4" name="E_RIGHT_B"/>
          <p:cNvSpPr txBox="1"/>
          <p:nvPr/>
        </p:nvSpPr>
        <p:spPr>
          <a:xfrm>
            <a:off x="3254316" y="7427790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E_RIGHT_B</a:t>
            </a:r>
          </a:p>
        </p:txBody>
      </p:sp>
      <p:sp>
        <p:nvSpPr>
          <p:cNvPr id="405" name="모서리가 둥근 직사각형"/>
          <p:cNvSpPr/>
          <p:nvPr/>
        </p:nvSpPr>
        <p:spPr>
          <a:xfrm>
            <a:off x="3079704" y="7788225"/>
            <a:ext cx="1489536" cy="256491"/>
          </a:xfrm>
          <a:prstGeom prst="roundRect">
            <a:avLst>
              <a:gd name="adj" fmla="val 29391"/>
            </a:avLst>
          </a:prstGeom>
          <a:solidFill>
            <a:srgbClr val="DDDDDD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6" name="Button"/>
          <p:cNvSpPr txBox="1"/>
          <p:nvPr/>
        </p:nvSpPr>
        <p:spPr>
          <a:xfrm>
            <a:off x="3247965" y="7762547"/>
            <a:ext cx="1196080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Button</a:t>
            </a:r>
          </a:p>
        </p:txBody>
      </p:sp>
      <p:sp>
        <p:nvSpPr>
          <p:cNvPr id="407" name="모서리가 둥근 직사각형"/>
          <p:cNvSpPr/>
          <p:nvPr/>
        </p:nvSpPr>
        <p:spPr>
          <a:xfrm>
            <a:off x="3086054" y="8136790"/>
            <a:ext cx="1489536" cy="256492"/>
          </a:xfrm>
          <a:prstGeom prst="roundRect">
            <a:avLst>
              <a:gd name="adj" fmla="val 29391"/>
            </a:avLst>
          </a:prstGeom>
          <a:solidFill>
            <a:schemeClr val="accent4">
              <a:lumOff val="243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8" name="COLOR_LED"/>
          <p:cNvSpPr txBox="1"/>
          <p:nvPr/>
        </p:nvSpPr>
        <p:spPr>
          <a:xfrm>
            <a:off x="3254316" y="8100782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COLOR_LED</a:t>
            </a:r>
          </a:p>
        </p:txBody>
      </p:sp>
      <p:sp>
        <p:nvSpPr>
          <p:cNvPr id="409" name="모서리가 둥근 직사각형"/>
          <p:cNvSpPr/>
          <p:nvPr/>
        </p:nvSpPr>
        <p:spPr>
          <a:xfrm>
            <a:off x="8767289" y="2251939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0" name="IR_RIGHT_R"/>
          <p:cNvSpPr txBox="1"/>
          <p:nvPr/>
        </p:nvSpPr>
        <p:spPr>
          <a:xfrm>
            <a:off x="8767112" y="2226260"/>
            <a:ext cx="1502236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IR_RIGHT_R</a:t>
            </a:r>
          </a:p>
        </p:txBody>
      </p:sp>
      <p:sp>
        <p:nvSpPr>
          <p:cNvPr id="411" name="모서리가 둥근 직사각형"/>
          <p:cNvSpPr/>
          <p:nvPr/>
        </p:nvSpPr>
        <p:spPr>
          <a:xfrm>
            <a:off x="8775909" y="4837458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2" name="IR_TR_1"/>
          <p:cNvSpPr txBox="1"/>
          <p:nvPr/>
        </p:nvSpPr>
        <p:spPr>
          <a:xfrm>
            <a:off x="8841685" y="4811779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IR_TR_1</a:t>
            </a:r>
          </a:p>
        </p:txBody>
      </p:sp>
      <p:sp>
        <p:nvSpPr>
          <p:cNvPr id="413" name="모서리가 둥근 직사각형"/>
          <p:cNvSpPr/>
          <p:nvPr/>
        </p:nvSpPr>
        <p:spPr>
          <a:xfrm>
            <a:off x="8779983" y="5493699"/>
            <a:ext cx="1019892" cy="256492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4" name="IR_TR_2"/>
          <p:cNvSpPr txBox="1"/>
          <p:nvPr/>
        </p:nvSpPr>
        <p:spPr>
          <a:xfrm>
            <a:off x="8845759" y="5468021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IR_TR_2</a:t>
            </a:r>
          </a:p>
        </p:txBody>
      </p:sp>
      <p:sp>
        <p:nvSpPr>
          <p:cNvPr id="415" name="모서리가 둥근 직사각형"/>
          <p:cNvSpPr/>
          <p:nvPr/>
        </p:nvSpPr>
        <p:spPr>
          <a:xfrm>
            <a:off x="8784057" y="6775700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6" name="IR_TR_3"/>
          <p:cNvSpPr txBox="1"/>
          <p:nvPr/>
        </p:nvSpPr>
        <p:spPr>
          <a:xfrm>
            <a:off x="8849833" y="6750022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IR_TR_3</a:t>
            </a:r>
          </a:p>
        </p:txBody>
      </p:sp>
      <p:sp>
        <p:nvSpPr>
          <p:cNvPr id="417" name="모서리가 둥근 직사각형"/>
          <p:cNvSpPr/>
          <p:nvPr/>
        </p:nvSpPr>
        <p:spPr>
          <a:xfrm>
            <a:off x="8784057" y="7754340"/>
            <a:ext cx="1250947" cy="256491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8" name="M_LEFT_B"/>
          <p:cNvSpPr txBox="1"/>
          <p:nvPr/>
        </p:nvSpPr>
        <p:spPr>
          <a:xfrm>
            <a:off x="8783838" y="7728662"/>
            <a:ext cx="1263646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M_LEFT_B</a:t>
            </a:r>
          </a:p>
        </p:txBody>
      </p:sp>
      <p:sp>
        <p:nvSpPr>
          <p:cNvPr id="419" name="모서리가 둥근 직사각형"/>
          <p:cNvSpPr/>
          <p:nvPr/>
        </p:nvSpPr>
        <p:spPr>
          <a:xfrm>
            <a:off x="8767289" y="8071853"/>
            <a:ext cx="1250947" cy="256492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20" name="M_LEFT_F"/>
          <p:cNvSpPr txBox="1"/>
          <p:nvPr/>
        </p:nvSpPr>
        <p:spPr>
          <a:xfrm>
            <a:off x="8767112" y="8046175"/>
            <a:ext cx="1262032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M_LEFT_F</a:t>
            </a:r>
          </a:p>
        </p:txBody>
      </p:sp>
      <p:sp>
        <p:nvSpPr>
          <p:cNvPr id="421" name="모서리가 둥근 직사각형"/>
          <p:cNvSpPr/>
          <p:nvPr/>
        </p:nvSpPr>
        <p:spPr>
          <a:xfrm>
            <a:off x="8779983" y="7416104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4">
              <a:lumOff val="243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22" name="TOF_INT"/>
          <p:cNvSpPr txBox="1"/>
          <p:nvPr/>
        </p:nvSpPr>
        <p:spPr>
          <a:xfrm>
            <a:off x="8848926" y="7389168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TOF_INT</a:t>
            </a:r>
          </a:p>
        </p:txBody>
      </p:sp>
      <p:sp>
        <p:nvSpPr>
          <p:cNvPr id="423" name="IR_LEFT_L IR_CENTER_C IR_RIGHT_R"/>
          <p:cNvSpPr txBox="1"/>
          <p:nvPr/>
        </p:nvSpPr>
        <p:spPr>
          <a:xfrm>
            <a:off x="9912827" y="4633979"/>
            <a:ext cx="1695990" cy="6697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IR_LEFT_L</a:t>
            </a:r>
            <a:br/>
            <a:r>
              <a:t>IR_CENTER_C</a:t>
            </a:r>
            <a:br/>
            <a:r>
              <a:t>IR_RIGHT_R</a:t>
            </a:r>
          </a:p>
        </p:txBody>
      </p:sp>
      <p:sp>
        <p:nvSpPr>
          <p:cNvPr id="424" name="IR_CENTER_LB IR_CENTER_RF"/>
          <p:cNvSpPr txBox="1"/>
          <p:nvPr/>
        </p:nvSpPr>
        <p:spPr>
          <a:xfrm>
            <a:off x="9930067" y="5379121"/>
            <a:ext cx="1695991" cy="4919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IR_CENTER_LB</a:t>
            </a:r>
            <a:br/>
            <a:r>
              <a:t>IR_CENTER_RF</a:t>
            </a:r>
          </a:p>
        </p:txBody>
      </p:sp>
      <p:sp>
        <p:nvSpPr>
          <p:cNvPr id="425" name="IR_CENTER_LF IR_CENTER_RB"/>
          <p:cNvSpPr txBox="1"/>
          <p:nvPr/>
        </p:nvSpPr>
        <p:spPr>
          <a:xfrm>
            <a:off x="9946364" y="6661122"/>
            <a:ext cx="1695990" cy="4919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IR_CENTER_LF</a:t>
            </a:r>
            <a:br/>
            <a:r>
              <a:t>IR_CENTER_RB</a:t>
            </a: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7" name="Rounded Rectangle 16"/>
          <p:cNvSpPr>
            <a:spLocks/>
          </p:cNvSpPr>
          <p:nvPr/>
        </p:nvSpPr>
        <p:spPr>
          <a:xfrm>
            <a:off x="2168105" y="2612860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RGB LED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30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97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iFBalance</a:t>
            </a:r>
            <a:endParaRPr dirty="0"/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00" y="1822450"/>
            <a:ext cx="9702800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+"/>
          <p:cNvSpPr txBox="1"/>
          <p:nvPr/>
        </p:nvSpPr>
        <p:spPr>
          <a:xfrm>
            <a:off x="6384786" y="6092844"/>
            <a:ext cx="520996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algn="ctr">
              <a:defRPr sz="5100" b="1"/>
            </a:lvl1pPr>
          </a:lstStyle>
          <a:p>
            <a:r>
              <a:t>+</a:t>
            </a:r>
          </a:p>
        </p:txBody>
      </p:sp>
      <p:sp>
        <p:nvSpPr>
          <p:cNvPr id="200" name="AI"/>
          <p:cNvSpPr txBox="1"/>
          <p:nvPr/>
        </p:nvSpPr>
        <p:spPr>
          <a:xfrm>
            <a:off x="6199260" y="7374000"/>
            <a:ext cx="892049" cy="103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sz="59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gradFill flip="none" rotWithShape="1">
            <a:gsLst>
              <a:gs pos="0">
                <a:srgbClr val="13C4E7">
                  <a:shade val="30000"/>
                  <a:satMod val="115000"/>
                </a:srgbClr>
              </a:gs>
              <a:gs pos="50000">
                <a:srgbClr val="13C4E7">
                  <a:shade val="67500"/>
                  <a:satMod val="115000"/>
                </a:srgbClr>
              </a:gs>
              <a:gs pos="100000">
                <a:srgbClr val="13C4E7">
                  <a:shade val="100000"/>
                  <a:satMod val="115000"/>
                </a:srgbClr>
              </a:gs>
            </a:gsLst>
            <a:lin ang="13500000" scaled="1"/>
            <a:tileRect/>
          </a:gradFill>
          <a:ln w="19050">
            <a:solidFill>
              <a:srgbClr val="7D7D7D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508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17" y="3670238"/>
            <a:ext cx="4197566" cy="2413124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>
            <a:off x="8667864" y="5551327"/>
            <a:ext cx="524835" cy="438267"/>
          </a:xfrm>
          <a:prstGeom prst="bentConnector3">
            <a:avLst>
              <a:gd name="adj1" fmla="val 10257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-120000">
            <a:off x="9030352" y="5988121"/>
            <a:ext cx="365760" cy="5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-120000">
            <a:off x="9128262" y="6079060"/>
            <a:ext cx="182880" cy="5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rot="-120000">
            <a:off x="9171579" y="6168405"/>
            <a:ext cx="91440" cy="5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80000" flipV="1">
            <a:off x="8601774" y="4302290"/>
            <a:ext cx="995101" cy="48696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headEnd type="triangle"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Elbow Connector 173"/>
          <p:cNvCxnSpPr/>
          <p:nvPr/>
        </p:nvCxnSpPr>
        <p:spPr>
          <a:xfrm>
            <a:off x="3782059" y="3938726"/>
            <a:ext cx="524835" cy="438267"/>
          </a:xfrm>
          <a:prstGeom prst="bentConnector3">
            <a:avLst>
              <a:gd name="adj1" fmla="val 516"/>
            </a:avLst>
          </a:prstGeom>
          <a:noFill/>
          <a:ln w="28575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Connector 175"/>
          <p:cNvCxnSpPr/>
          <p:nvPr/>
        </p:nvCxnSpPr>
        <p:spPr>
          <a:xfrm rot="-120000">
            <a:off x="3688750" y="3941917"/>
            <a:ext cx="182880" cy="5411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7" name="Straight Connector 176"/>
          <p:cNvCxnSpPr/>
          <p:nvPr/>
        </p:nvCxnSpPr>
        <p:spPr>
          <a:xfrm rot="-120000">
            <a:off x="3618354" y="3793540"/>
            <a:ext cx="365760" cy="5411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780190" y="3147079"/>
            <a:ext cx="9415" cy="64008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Heptagon 23"/>
          <p:cNvSpPr/>
          <p:nvPr/>
        </p:nvSpPr>
        <p:spPr>
          <a:xfrm>
            <a:off x="9716503" y="3886567"/>
            <a:ext cx="1179521" cy="672890"/>
          </a:xfrm>
          <a:prstGeom prst="heptagon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GPIO_2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72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gradFill flip="none" rotWithShape="1">
            <a:gsLst>
              <a:gs pos="0">
                <a:srgbClr val="13C4E7">
                  <a:shade val="30000"/>
                  <a:satMod val="115000"/>
                </a:srgbClr>
              </a:gs>
              <a:gs pos="50000">
                <a:srgbClr val="13C4E7">
                  <a:shade val="67500"/>
                  <a:satMod val="115000"/>
                </a:srgbClr>
              </a:gs>
              <a:gs pos="100000">
                <a:srgbClr val="13C4E7">
                  <a:shade val="100000"/>
                  <a:satMod val="115000"/>
                </a:srgbClr>
              </a:gs>
            </a:gsLst>
            <a:lin ang="13500000" scaled="1"/>
            <a:tileRect/>
          </a:gradFill>
          <a:ln w="19050">
            <a:solidFill>
              <a:srgbClr val="7D7D7D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508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70" y="2507411"/>
            <a:ext cx="5465369" cy="6400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3112" y="4187380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iFBalance</a:t>
            </a:r>
            <a:endParaRPr lang="en-US" sz="2800" b="1" dirty="0" smtClean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4 RGB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626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gradFill flip="none" rotWithShape="1">
            <a:gsLst>
              <a:gs pos="0">
                <a:srgbClr val="13C4E7">
                  <a:shade val="30000"/>
                  <a:satMod val="115000"/>
                </a:srgbClr>
              </a:gs>
              <a:gs pos="50000">
                <a:srgbClr val="13C4E7">
                  <a:shade val="67500"/>
                  <a:satMod val="115000"/>
                </a:srgbClr>
              </a:gs>
              <a:gs pos="100000">
                <a:srgbClr val="13C4E7">
                  <a:shade val="100000"/>
                  <a:satMod val="115000"/>
                </a:srgbClr>
              </a:gs>
            </a:gsLst>
            <a:lin ang="13500000" scaled="1"/>
            <a:tileRect/>
          </a:gradFill>
          <a:ln w="19050">
            <a:solidFill>
              <a:srgbClr val="7D7D7D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508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64" y="2898474"/>
            <a:ext cx="6096000" cy="45720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0800000">
            <a:off x="2978326" y="3811126"/>
            <a:ext cx="3163682" cy="1209449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2083377" y="3606968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 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10800000">
            <a:off x="4157935" y="2426898"/>
            <a:ext cx="2605175" cy="1788544"/>
          </a:xfrm>
          <a:prstGeom prst="curvedConnector3">
            <a:avLst/>
          </a:prstGeom>
          <a:noFill/>
          <a:ln w="28575" cap="flat">
            <a:solidFill>
              <a:srgbClr val="FFFF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211227" y="2222740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3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343955" y="2530415"/>
            <a:ext cx="2909979" cy="1685030"/>
          </a:xfrm>
          <a:prstGeom prst="curvedConnector3">
            <a:avLst/>
          </a:prstGeom>
          <a:noFill/>
          <a:ln w="28575" cap="flat">
            <a:solidFill>
              <a:srgbClr val="00B0F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10420035" y="2326257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44654" y="6296719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Curved Connector 19"/>
          <p:cNvCxnSpPr/>
          <p:nvPr/>
        </p:nvCxnSpPr>
        <p:spPr>
          <a:xfrm>
            <a:off x="7993811" y="4915766"/>
            <a:ext cx="3048000" cy="1544854"/>
          </a:xfrm>
          <a:prstGeom prst="curvedConnector3">
            <a:avLst/>
          </a:prstGeom>
          <a:noFill/>
          <a:ln w="28575" cap="flat">
            <a:solidFill>
              <a:schemeClr val="accent6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231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90203" y="1247955"/>
            <a:ext cx="4715773" cy="993090"/>
          </a:xfrm>
          <a:prstGeom prst="rect">
            <a:avLst/>
          </a:prstGeom>
          <a:gradFill flip="none" rotWithShape="1">
            <a:gsLst>
              <a:gs pos="0">
                <a:srgbClr val="13C4E7">
                  <a:shade val="30000"/>
                  <a:satMod val="115000"/>
                </a:srgbClr>
              </a:gs>
              <a:gs pos="50000">
                <a:srgbClr val="13C4E7">
                  <a:shade val="67500"/>
                  <a:satMod val="115000"/>
                </a:srgbClr>
              </a:gs>
              <a:gs pos="100000">
                <a:srgbClr val="13C4E7">
                  <a:shade val="100000"/>
                  <a:satMod val="115000"/>
                </a:srgbClr>
              </a:gs>
            </a:gsLst>
            <a:lin ang="13500000" scaled="1"/>
            <a:tileRect/>
          </a:gradFill>
          <a:ln w="19050">
            <a:solidFill>
              <a:srgbClr val="7D7D7D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50800" dir="5400000" sy="-100000" algn="bl" rotWithShape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Control SK6812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NeoPixelBus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69677" y="2577777"/>
            <a:ext cx="6993146" cy="2188398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Left Arrow 3"/>
          <p:cNvSpPr/>
          <p:nvPr/>
        </p:nvSpPr>
        <p:spPr>
          <a:xfrm>
            <a:off x="8062823" y="3429660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1231" y="3241410"/>
            <a:ext cx="2557014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Define Color Brightness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9677" y="5252927"/>
            <a:ext cx="8367621" cy="3005643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++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nPixel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// Send the updated pixel colors to the hardware.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9437298" y="6509290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9738" y="6378171"/>
            <a:ext cx="2557014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Set color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to each LED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0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2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nd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6721" y="4367661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Control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RGB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74727" y="7548806"/>
            <a:ext cx="11264564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https://github.com/ShantanuSen/KookminSeminar/tree/main/Color%20LED_Part%201%20(Basic)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50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2076090" y="2463336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Real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Time Operating System (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RTOS)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23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8449" y="3285893"/>
            <a:ext cx="3924021" cy="1239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Several things concurrently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534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7746" y="2906751"/>
            <a:ext cx="10105200" cy="27166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Task: set of program instructions loaded in memory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Thread: unit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of CPU utilization with its own program counter and stack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Process: instance of a computer program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FreeRTOS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: Task = Thread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57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Super Loop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5209" y="3509719"/>
            <a:ext cx="1159727" cy="3775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Setup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-60000" flipH="1">
            <a:off x="6779940" y="3956246"/>
            <a:ext cx="7434" cy="90568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66117"/>
              </p:ext>
            </p:extLst>
          </p:nvPr>
        </p:nvGraphicFramePr>
        <p:xfrm>
          <a:off x="5949380" y="4861928"/>
          <a:ext cx="1668554" cy="2108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554">
                  <a:extLst>
                    <a:ext uri="{9D8B030D-6E8A-4147-A177-3AD203B41FA5}">
                      <a16:colId xmlns:a16="http://schemas.microsoft.com/office/drawing/2014/main" val="333343962"/>
                    </a:ext>
                  </a:extLst>
                </a:gridCol>
              </a:tblGrid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96551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64319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772638"/>
                  </a:ext>
                </a:extLst>
              </a:tr>
            </a:tbl>
          </a:graphicData>
        </a:graphic>
      </p:graphicFrame>
      <p:sp>
        <p:nvSpPr>
          <p:cNvPr id="25" name="Freeform 24"/>
          <p:cNvSpPr/>
          <p:nvPr/>
        </p:nvSpPr>
        <p:spPr>
          <a:xfrm>
            <a:off x="4859548" y="5112588"/>
            <a:ext cx="1483744" cy="2691441"/>
          </a:xfrm>
          <a:custGeom>
            <a:avLst/>
            <a:gdLst>
              <a:gd name="connsiteX0" fmla="*/ 3088323 w 3088323"/>
              <a:gd name="connsiteY0" fmla="*/ 1892445 h 2726332"/>
              <a:gd name="connsiteX1" fmla="*/ 3082572 w 3088323"/>
              <a:gd name="connsiteY1" fmla="*/ 1932702 h 2726332"/>
              <a:gd name="connsiteX2" fmla="*/ 3076821 w 3088323"/>
              <a:gd name="connsiteY2" fmla="*/ 1955706 h 2726332"/>
              <a:gd name="connsiteX3" fmla="*/ 3065319 w 3088323"/>
              <a:gd name="connsiteY3" fmla="*/ 2036219 h 2726332"/>
              <a:gd name="connsiteX4" fmla="*/ 3053817 w 3088323"/>
              <a:gd name="connsiteY4" fmla="*/ 2128234 h 2726332"/>
              <a:gd name="connsiteX5" fmla="*/ 3048067 w 3088323"/>
              <a:gd name="connsiteY5" fmla="*/ 2231751 h 2726332"/>
              <a:gd name="connsiteX6" fmla="*/ 3042316 w 3088323"/>
              <a:gd name="connsiteY6" fmla="*/ 2266257 h 2726332"/>
              <a:gd name="connsiteX7" fmla="*/ 3030814 w 3088323"/>
              <a:gd name="connsiteY7" fmla="*/ 2283510 h 2726332"/>
              <a:gd name="connsiteX8" fmla="*/ 3013561 w 3088323"/>
              <a:gd name="connsiteY8" fmla="*/ 2352521 h 2726332"/>
              <a:gd name="connsiteX9" fmla="*/ 2996308 w 3088323"/>
              <a:gd name="connsiteY9" fmla="*/ 2392777 h 2726332"/>
              <a:gd name="connsiteX10" fmla="*/ 2950301 w 3088323"/>
              <a:gd name="connsiteY10" fmla="*/ 2450287 h 2726332"/>
              <a:gd name="connsiteX11" fmla="*/ 2881289 w 3088323"/>
              <a:gd name="connsiteY11" fmla="*/ 2507796 h 2726332"/>
              <a:gd name="connsiteX12" fmla="*/ 2812278 w 3088323"/>
              <a:gd name="connsiteY12" fmla="*/ 2548053 h 2726332"/>
              <a:gd name="connsiteX13" fmla="*/ 2783523 w 3088323"/>
              <a:gd name="connsiteY13" fmla="*/ 2559555 h 2726332"/>
              <a:gd name="connsiteX14" fmla="*/ 2587991 w 3088323"/>
              <a:gd name="connsiteY14" fmla="*/ 2651570 h 2726332"/>
              <a:gd name="connsiteX15" fmla="*/ 2536233 w 3088323"/>
              <a:gd name="connsiteY15" fmla="*/ 2674574 h 2726332"/>
              <a:gd name="connsiteX16" fmla="*/ 2415463 w 3088323"/>
              <a:gd name="connsiteY16" fmla="*/ 2709079 h 2726332"/>
              <a:gd name="connsiteX17" fmla="*/ 2357953 w 3088323"/>
              <a:gd name="connsiteY17" fmla="*/ 2720581 h 2726332"/>
              <a:gd name="connsiteX18" fmla="*/ 2237184 w 3088323"/>
              <a:gd name="connsiteY18" fmla="*/ 2726332 h 2726332"/>
              <a:gd name="connsiteX19" fmla="*/ 1984142 w 3088323"/>
              <a:gd name="connsiteY19" fmla="*/ 2714830 h 2726332"/>
              <a:gd name="connsiteX20" fmla="*/ 1713848 w 3088323"/>
              <a:gd name="connsiteY20" fmla="*/ 2651570 h 2726332"/>
              <a:gd name="connsiteX21" fmla="*/ 1455055 w 3088323"/>
              <a:gd name="connsiteY21" fmla="*/ 2582559 h 2726332"/>
              <a:gd name="connsiteX22" fmla="*/ 1236519 w 3088323"/>
              <a:gd name="connsiteY22" fmla="*/ 2513547 h 2726332"/>
              <a:gd name="connsiteX23" fmla="*/ 1086995 w 3088323"/>
              <a:gd name="connsiteY23" fmla="*/ 2467540 h 2726332"/>
              <a:gd name="connsiteX24" fmla="*/ 874210 w 3088323"/>
              <a:gd name="connsiteY24" fmla="*/ 2387027 h 2726332"/>
              <a:gd name="connsiteX25" fmla="*/ 770693 w 3088323"/>
              <a:gd name="connsiteY25" fmla="*/ 2358272 h 2726332"/>
              <a:gd name="connsiteX26" fmla="*/ 592414 w 3088323"/>
              <a:gd name="connsiteY26" fmla="*/ 2289260 h 2726332"/>
              <a:gd name="connsiteX27" fmla="*/ 511901 w 3088323"/>
              <a:gd name="connsiteY27" fmla="*/ 2254755 h 2726332"/>
              <a:gd name="connsiteX28" fmla="*/ 293365 w 3088323"/>
              <a:gd name="connsiteY28" fmla="*/ 2162740 h 2726332"/>
              <a:gd name="connsiteX29" fmla="*/ 253108 w 3088323"/>
              <a:gd name="connsiteY29" fmla="*/ 2133985 h 2726332"/>
              <a:gd name="connsiteX30" fmla="*/ 189848 w 3088323"/>
              <a:gd name="connsiteY30" fmla="*/ 2093728 h 2726332"/>
              <a:gd name="connsiteX31" fmla="*/ 161093 w 3088323"/>
              <a:gd name="connsiteY31" fmla="*/ 2059223 h 2726332"/>
              <a:gd name="connsiteX32" fmla="*/ 115085 w 3088323"/>
              <a:gd name="connsiteY32" fmla="*/ 2018966 h 2726332"/>
              <a:gd name="connsiteX33" fmla="*/ 103584 w 3088323"/>
              <a:gd name="connsiteY33" fmla="*/ 1978710 h 2726332"/>
              <a:gd name="connsiteX34" fmla="*/ 63327 w 3088323"/>
              <a:gd name="connsiteY34" fmla="*/ 1921200 h 2726332"/>
              <a:gd name="connsiteX35" fmla="*/ 57576 w 3088323"/>
              <a:gd name="connsiteY35" fmla="*/ 1898196 h 2726332"/>
              <a:gd name="connsiteX36" fmla="*/ 40323 w 3088323"/>
              <a:gd name="connsiteY36" fmla="*/ 1857940 h 2726332"/>
              <a:gd name="connsiteX37" fmla="*/ 34572 w 3088323"/>
              <a:gd name="connsiteY37" fmla="*/ 1829185 h 2726332"/>
              <a:gd name="connsiteX38" fmla="*/ 28821 w 3088323"/>
              <a:gd name="connsiteY38" fmla="*/ 1806181 h 2726332"/>
              <a:gd name="connsiteX39" fmla="*/ 17319 w 3088323"/>
              <a:gd name="connsiteY39" fmla="*/ 1737170 h 2726332"/>
              <a:gd name="connsiteX40" fmla="*/ 5817 w 3088323"/>
              <a:gd name="connsiteY40" fmla="*/ 1696913 h 2726332"/>
              <a:gd name="connsiteX41" fmla="*/ 67 w 3088323"/>
              <a:gd name="connsiteY41" fmla="*/ 1581894 h 2726332"/>
              <a:gd name="connsiteX42" fmla="*/ 11568 w 3088323"/>
              <a:gd name="connsiteY42" fmla="*/ 1369110 h 2726332"/>
              <a:gd name="connsiteX43" fmla="*/ 23070 w 3088323"/>
              <a:gd name="connsiteY43" fmla="*/ 1259842 h 2726332"/>
              <a:gd name="connsiteX44" fmla="*/ 34572 w 3088323"/>
              <a:gd name="connsiteY44" fmla="*/ 1208083 h 2726332"/>
              <a:gd name="connsiteX45" fmla="*/ 40323 w 3088323"/>
              <a:gd name="connsiteY45" fmla="*/ 1173577 h 2726332"/>
              <a:gd name="connsiteX46" fmla="*/ 46074 w 3088323"/>
              <a:gd name="connsiteY46" fmla="*/ 1133321 h 2726332"/>
              <a:gd name="connsiteX47" fmla="*/ 63327 w 3088323"/>
              <a:gd name="connsiteY47" fmla="*/ 1098815 h 2726332"/>
              <a:gd name="connsiteX48" fmla="*/ 69078 w 3088323"/>
              <a:gd name="connsiteY48" fmla="*/ 1070060 h 2726332"/>
              <a:gd name="connsiteX49" fmla="*/ 80580 w 3088323"/>
              <a:gd name="connsiteY49" fmla="*/ 1006800 h 2726332"/>
              <a:gd name="connsiteX50" fmla="*/ 97833 w 3088323"/>
              <a:gd name="connsiteY50" fmla="*/ 978045 h 2726332"/>
              <a:gd name="connsiteX51" fmla="*/ 115085 w 3088323"/>
              <a:gd name="connsiteY51" fmla="*/ 937789 h 2726332"/>
              <a:gd name="connsiteX52" fmla="*/ 120836 w 3088323"/>
              <a:gd name="connsiteY52" fmla="*/ 897532 h 2726332"/>
              <a:gd name="connsiteX53" fmla="*/ 149591 w 3088323"/>
              <a:gd name="connsiteY53" fmla="*/ 840023 h 2726332"/>
              <a:gd name="connsiteX54" fmla="*/ 189848 w 3088323"/>
              <a:gd name="connsiteY54" fmla="*/ 753759 h 2726332"/>
              <a:gd name="connsiteX55" fmla="*/ 218602 w 3088323"/>
              <a:gd name="connsiteY55" fmla="*/ 696249 h 2726332"/>
              <a:gd name="connsiteX56" fmla="*/ 235855 w 3088323"/>
              <a:gd name="connsiteY56" fmla="*/ 650242 h 2726332"/>
              <a:gd name="connsiteX57" fmla="*/ 264610 w 3088323"/>
              <a:gd name="connsiteY57" fmla="*/ 609985 h 2726332"/>
              <a:gd name="connsiteX58" fmla="*/ 281863 w 3088323"/>
              <a:gd name="connsiteY58" fmla="*/ 552476 h 2726332"/>
              <a:gd name="connsiteX59" fmla="*/ 299116 w 3088323"/>
              <a:gd name="connsiteY59" fmla="*/ 535223 h 2726332"/>
              <a:gd name="connsiteX60" fmla="*/ 310617 w 3088323"/>
              <a:gd name="connsiteY60" fmla="*/ 517970 h 2726332"/>
              <a:gd name="connsiteX61" fmla="*/ 316368 w 3088323"/>
              <a:gd name="connsiteY61" fmla="*/ 494966 h 2726332"/>
              <a:gd name="connsiteX62" fmla="*/ 333621 w 3088323"/>
              <a:gd name="connsiteY62" fmla="*/ 471962 h 2726332"/>
              <a:gd name="connsiteX63" fmla="*/ 362376 w 3088323"/>
              <a:gd name="connsiteY63" fmla="*/ 443208 h 2726332"/>
              <a:gd name="connsiteX64" fmla="*/ 373878 w 3088323"/>
              <a:gd name="connsiteY64" fmla="*/ 420204 h 2726332"/>
              <a:gd name="connsiteX65" fmla="*/ 396882 w 3088323"/>
              <a:gd name="connsiteY65" fmla="*/ 391449 h 2726332"/>
              <a:gd name="connsiteX66" fmla="*/ 454391 w 3088323"/>
              <a:gd name="connsiteY66" fmla="*/ 339691 h 2726332"/>
              <a:gd name="connsiteX67" fmla="*/ 471644 w 3088323"/>
              <a:gd name="connsiteY67" fmla="*/ 333940 h 2726332"/>
              <a:gd name="connsiteX68" fmla="*/ 506150 w 3088323"/>
              <a:gd name="connsiteY68" fmla="*/ 310936 h 2726332"/>
              <a:gd name="connsiteX69" fmla="*/ 523402 w 3088323"/>
              <a:gd name="connsiteY69" fmla="*/ 299434 h 2726332"/>
              <a:gd name="connsiteX70" fmla="*/ 546406 w 3088323"/>
              <a:gd name="connsiteY70" fmla="*/ 287932 h 2726332"/>
              <a:gd name="connsiteX71" fmla="*/ 563659 w 3088323"/>
              <a:gd name="connsiteY71" fmla="*/ 270679 h 2726332"/>
              <a:gd name="connsiteX72" fmla="*/ 598165 w 3088323"/>
              <a:gd name="connsiteY72" fmla="*/ 253427 h 2726332"/>
              <a:gd name="connsiteX73" fmla="*/ 632670 w 3088323"/>
              <a:gd name="connsiteY73" fmla="*/ 236174 h 2726332"/>
              <a:gd name="connsiteX74" fmla="*/ 649923 w 3088323"/>
              <a:gd name="connsiteY74" fmla="*/ 224672 h 2726332"/>
              <a:gd name="connsiteX75" fmla="*/ 690180 w 3088323"/>
              <a:gd name="connsiteY75" fmla="*/ 213170 h 2726332"/>
              <a:gd name="connsiteX76" fmla="*/ 713184 w 3088323"/>
              <a:gd name="connsiteY76" fmla="*/ 201668 h 2726332"/>
              <a:gd name="connsiteX77" fmla="*/ 747689 w 3088323"/>
              <a:gd name="connsiteY77" fmla="*/ 195917 h 2726332"/>
              <a:gd name="connsiteX78" fmla="*/ 770693 w 3088323"/>
              <a:gd name="connsiteY78" fmla="*/ 190166 h 2726332"/>
              <a:gd name="connsiteX79" fmla="*/ 810950 w 3088323"/>
              <a:gd name="connsiteY79" fmla="*/ 178664 h 2726332"/>
              <a:gd name="connsiteX80" fmla="*/ 868459 w 3088323"/>
              <a:gd name="connsiteY80" fmla="*/ 172913 h 2726332"/>
              <a:gd name="connsiteX81" fmla="*/ 891463 w 3088323"/>
              <a:gd name="connsiteY81" fmla="*/ 167162 h 2726332"/>
              <a:gd name="connsiteX82" fmla="*/ 954723 w 3088323"/>
              <a:gd name="connsiteY82" fmla="*/ 155660 h 2726332"/>
              <a:gd name="connsiteX83" fmla="*/ 971976 w 3088323"/>
              <a:gd name="connsiteY83" fmla="*/ 149910 h 2726332"/>
              <a:gd name="connsiteX84" fmla="*/ 1017984 w 3088323"/>
              <a:gd name="connsiteY84" fmla="*/ 138408 h 2726332"/>
              <a:gd name="connsiteX85" fmla="*/ 1058240 w 3088323"/>
              <a:gd name="connsiteY85" fmla="*/ 126906 h 2726332"/>
              <a:gd name="connsiteX86" fmla="*/ 1173259 w 3088323"/>
              <a:gd name="connsiteY86" fmla="*/ 115404 h 2726332"/>
              <a:gd name="connsiteX87" fmla="*/ 1271025 w 3088323"/>
              <a:gd name="connsiteY87" fmla="*/ 103902 h 2726332"/>
              <a:gd name="connsiteX88" fmla="*/ 1334285 w 3088323"/>
              <a:gd name="connsiteY88" fmla="*/ 92400 h 2726332"/>
              <a:gd name="connsiteX89" fmla="*/ 1368791 w 3088323"/>
              <a:gd name="connsiteY89" fmla="*/ 86649 h 2726332"/>
              <a:gd name="connsiteX90" fmla="*/ 1460806 w 3088323"/>
              <a:gd name="connsiteY90" fmla="*/ 69396 h 2726332"/>
              <a:gd name="connsiteX91" fmla="*/ 1529817 w 3088323"/>
              <a:gd name="connsiteY91" fmla="*/ 63645 h 2726332"/>
              <a:gd name="connsiteX92" fmla="*/ 1627584 w 3088323"/>
              <a:gd name="connsiteY92" fmla="*/ 52144 h 2726332"/>
              <a:gd name="connsiteX93" fmla="*/ 1748353 w 3088323"/>
              <a:gd name="connsiteY93" fmla="*/ 46393 h 2726332"/>
              <a:gd name="connsiteX94" fmla="*/ 1857621 w 3088323"/>
              <a:gd name="connsiteY94" fmla="*/ 40642 h 2726332"/>
              <a:gd name="connsiteX95" fmla="*/ 1892127 w 3088323"/>
              <a:gd name="connsiteY95" fmla="*/ 34891 h 2726332"/>
              <a:gd name="connsiteX96" fmla="*/ 2064655 w 3088323"/>
              <a:gd name="connsiteY96" fmla="*/ 23389 h 2726332"/>
              <a:gd name="connsiteX97" fmla="*/ 2127916 w 3088323"/>
              <a:gd name="connsiteY97" fmla="*/ 11887 h 2726332"/>
              <a:gd name="connsiteX98" fmla="*/ 2185425 w 3088323"/>
              <a:gd name="connsiteY98" fmla="*/ 385 h 2726332"/>
              <a:gd name="connsiteX99" fmla="*/ 2214180 w 3088323"/>
              <a:gd name="connsiteY99" fmla="*/ 385 h 272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88323" h="2726332">
                <a:moveTo>
                  <a:pt x="3088323" y="1892445"/>
                </a:moveTo>
                <a:cubicBezTo>
                  <a:pt x="3086406" y="1905864"/>
                  <a:pt x="3084997" y="1919365"/>
                  <a:pt x="3082572" y="1932702"/>
                </a:cubicBezTo>
                <a:cubicBezTo>
                  <a:pt x="3081158" y="1940479"/>
                  <a:pt x="3077866" y="1947871"/>
                  <a:pt x="3076821" y="1955706"/>
                </a:cubicBezTo>
                <a:cubicBezTo>
                  <a:pt x="3065621" y="2039703"/>
                  <a:pt x="3079169" y="1994670"/>
                  <a:pt x="3065319" y="2036219"/>
                </a:cubicBezTo>
                <a:cubicBezTo>
                  <a:pt x="3061485" y="2066891"/>
                  <a:pt x="3055531" y="2097371"/>
                  <a:pt x="3053817" y="2128234"/>
                </a:cubicBezTo>
                <a:cubicBezTo>
                  <a:pt x="3051900" y="2162740"/>
                  <a:pt x="3050937" y="2197311"/>
                  <a:pt x="3048067" y="2231751"/>
                </a:cubicBezTo>
                <a:cubicBezTo>
                  <a:pt x="3047099" y="2243371"/>
                  <a:pt x="3046003" y="2255195"/>
                  <a:pt x="3042316" y="2266257"/>
                </a:cubicBezTo>
                <a:cubicBezTo>
                  <a:pt x="3040130" y="2272814"/>
                  <a:pt x="3034648" y="2277759"/>
                  <a:pt x="3030814" y="2283510"/>
                </a:cubicBezTo>
                <a:cubicBezTo>
                  <a:pt x="3021244" y="2340931"/>
                  <a:pt x="3030649" y="2295561"/>
                  <a:pt x="3013561" y="2352521"/>
                </a:cubicBezTo>
                <a:cubicBezTo>
                  <a:pt x="3003433" y="2386281"/>
                  <a:pt x="3014556" y="2365406"/>
                  <a:pt x="2996308" y="2392777"/>
                </a:cubicBezTo>
                <a:cubicBezTo>
                  <a:pt x="2985651" y="2424749"/>
                  <a:pt x="2991416" y="2416025"/>
                  <a:pt x="2950301" y="2450287"/>
                </a:cubicBezTo>
                <a:cubicBezTo>
                  <a:pt x="2927297" y="2469457"/>
                  <a:pt x="2909092" y="2496675"/>
                  <a:pt x="2881289" y="2507796"/>
                </a:cubicBezTo>
                <a:cubicBezTo>
                  <a:pt x="2815465" y="2534125"/>
                  <a:pt x="2895690" y="2499395"/>
                  <a:pt x="2812278" y="2548053"/>
                </a:cubicBezTo>
                <a:cubicBezTo>
                  <a:pt x="2803361" y="2553255"/>
                  <a:pt x="2792886" y="2555208"/>
                  <a:pt x="2783523" y="2559555"/>
                </a:cubicBezTo>
                <a:cubicBezTo>
                  <a:pt x="2552794" y="2666679"/>
                  <a:pt x="2732503" y="2586539"/>
                  <a:pt x="2587991" y="2651570"/>
                </a:cubicBezTo>
                <a:cubicBezTo>
                  <a:pt x="2570774" y="2659318"/>
                  <a:pt x="2554144" y="2668604"/>
                  <a:pt x="2536233" y="2674574"/>
                </a:cubicBezTo>
                <a:cubicBezTo>
                  <a:pt x="2476217" y="2694579"/>
                  <a:pt x="2483553" y="2693604"/>
                  <a:pt x="2415463" y="2709079"/>
                </a:cubicBezTo>
                <a:cubicBezTo>
                  <a:pt x="2396399" y="2713412"/>
                  <a:pt x="2377412" y="2718698"/>
                  <a:pt x="2357953" y="2720581"/>
                </a:cubicBezTo>
                <a:cubicBezTo>
                  <a:pt x="2317838" y="2724463"/>
                  <a:pt x="2277440" y="2724415"/>
                  <a:pt x="2237184" y="2726332"/>
                </a:cubicBezTo>
                <a:cubicBezTo>
                  <a:pt x="2152837" y="2722498"/>
                  <a:pt x="2067728" y="2726771"/>
                  <a:pt x="1984142" y="2714830"/>
                </a:cubicBezTo>
                <a:cubicBezTo>
                  <a:pt x="1892539" y="2701744"/>
                  <a:pt x="1803864" y="2673002"/>
                  <a:pt x="1713848" y="2651570"/>
                </a:cubicBezTo>
                <a:cubicBezTo>
                  <a:pt x="1635594" y="2632938"/>
                  <a:pt x="1525158" y="2603485"/>
                  <a:pt x="1455055" y="2582559"/>
                </a:cubicBezTo>
                <a:cubicBezTo>
                  <a:pt x="1381855" y="2560708"/>
                  <a:pt x="1309433" y="2536333"/>
                  <a:pt x="1236519" y="2513547"/>
                </a:cubicBezTo>
                <a:cubicBezTo>
                  <a:pt x="1186745" y="2497993"/>
                  <a:pt x="1135768" y="2485994"/>
                  <a:pt x="1086995" y="2467540"/>
                </a:cubicBezTo>
                <a:cubicBezTo>
                  <a:pt x="1016067" y="2440702"/>
                  <a:pt x="947279" y="2407324"/>
                  <a:pt x="874210" y="2387027"/>
                </a:cubicBezTo>
                <a:cubicBezTo>
                  <a:pt x="839704" y="2377442"/>
                  <a:pt x="804527" y="2370010"/>
                  <a:pt x="770693" y="2358272"/>
                </a:cubicBezTo>
                <a:cubicBezTo>
                  <a:pt x="710490" y="2337385"/>
                  <a:pt x="651580" y="2312926"/>
                  <a:pt x="592414" y="2289260"/>
                </a:cubicBezTo>
                <a:cubicBezTo>
                  <a:pt x="565304" y="2278416"/>
                  <a:pt x="539373" y="2264645"/>
                  <a:pt x="511901" y="2254755"/>
                </a:cubicBezTo>
                <a:cubicBezTo>
                  <a:pt x="407730" y="2217254"/>
                  <a:pt x="430194" y="2260475"/>
                  <a:pt x="293365" y="2162740"/>
                </a:cubicBezTo>
                <a:cubicBezTo>
                  <a:pt x="279946" y="2153155"/>
                  <a:pt x="266980" y="2142902"/>
                  <a:pt x="253108" y="2133985"/>
                </a:cubicBezTo>
                <a:cubicBezTo>
                  <a:pt x="234729" y="2122170"/>
                  <a:pt x="206487" y="2110367"/>
                  <a:pt x="189848" y="2093728"/>
                </a:cubicBezTo>
                <a:cubicBezTo>
                  <a:pt x="179261" y="2083141"/>
                  <a:pt x="171164" y="2070301"/>
                  <a:pt x="161093" y="2059223"/>
                </a:cubicBezTo>
                <a:cubicBezTo>
                  <a:pt x="135213" y="2030756"/>
                  <a:pt x="139658" y="2035348"/>
                  <a:pt x="115085" y="2018966"/>
                </a:cubicBezTo>
                <a:cubicBezTo>
                  <a:pt x="111251" y="2005547"/>
                  <a:pt x="108951" y="1991592"/>
                  <a:pt x="103584" y="1978710"/>
                </a:cubicBezTo>
                <a:cubicBezTo>
                  <a:pt x="95045" y="1958216"/>
                  <a:pt x="76810" y="1938053"/>
                  <a:pt x="63327" y="1921200"/>
                </a:cubicBezTo>
                <a:cubicBezTo>
                  <a:pt x="61410" y="1913532"/>
                  <a:pt x="60351" y="1905597"/>
                  <a:pt x="57576" y="1898196"/>
                </a:cubicBezTo>
                <a:cubicBezTo>
                  <a:pt x="45231" y="1865276"/>
                  <a:pt x="47464" y="1886504"/>
                  <a:pt x="40323" y="1857940"/>
                </a:cubicBezTo>
                <a:cubicBezTo>
                  <a:pt x="37952" y="1848457"/>
                  <a:pt x="36692" y="1838727"/>
                  <a:pt x="34572" y="1829185"/>
                </a:cubicBezTo>
                <a:cubicBezTo>
                  <a:pt x="32857" y="1821469"/>
                  <a:pt x="30235" y="1813957"/>
                  <a:pt x="28821" y="1806181"/>
                </a:cubicBezTo>
                <a:cubicBezTo>
                  <a:pt x="22329" y="1770475"/>
                  <a:pt x="25266" y="1768958"/>
                  <a:pt x="17319" y="1737170"/>
                </a:cubicBezTo>
                <a:cubicBezTo>
                  <a:pt x="13934" y="1723631"/>
                  <a:pt x="9651" y="1710332"/>
                  <a:pt x="5817" y="1696913"/>
                </a:cubicBezTo>
                <a:cubicBezTo>
                  <a:pt x="3900" y="1658573"/>
                  <a:pt x="-606" y="1620276"/>
                  <a:pt x="67" y="1581894"/>
                </a:cubicBezTo>
                <a:cubicBezTo>
                  <a:pt x="1313" y="1510873"/>
                  <a:pt x="7137" y="1440003"/>
                  <a:pt x="11568" y="1369110"/>
                </a:cubicBezTo>
                <a:cubicBezTo>
                  <a:pt x="12667" y="1351527"/>
                  <a:pt x="19110" y="1282284"/>
                  <a:pt x="23070" y="1259842"/>
                </a:cubicBezTo>
                <a:cubicBezTo>
                  <a:pt x="26141" y="1242437"/>
                  <a:pt x="31106" y="1225414"/>
                  <a:pt x="34572" y="1208083"/>
                </a:cubicBezTo>
                <a:cubicBezTo>
                  <a:pt x="36859" y="1196649"/>
                  <a:pt x="38550" y="1185102"/>
                  <a:pt x="40323" y="1173577"/>
                </a:cubicBezTo>
                <a:cubicBezTo>
                  <a:pt x="42384" y="1160180"/>
                  <a:pt x="42088" y="1146276"/>
                  <a:pt x="46074" y="1133321"/>
                </a:cubicBezTo>
                <a:cubicBezTo>
                  <a:pt x="49856" y="1121030"/>
                  <a:pt x="57576" y="1110317"/>
                  <a:pt x="63327" y="1098815"/>
                </a:cubicBezTo>
                <a:cubicBezTo>
                  <a:pt x="65244" y="1089230"/>
                  <a:pt x="67471" y="1079702"/>
                  <a:pt x="69078" y="1070060"/>
                </a:cubicBezTo>
                <a:cubicBezTo>
                  <a:pt x="70545" y="1061260"/>
                  <a:pt x="74692" y="1020049"/>
                  <a:pt x="80580" y="1006800"/>
                </a:cubicBezTo>
                <a:cubicBezTo>
                  <a:pt x="85120" y="996585"/>
                  <a:pt x="92834" y="988043"/>
                  <a:pt x="97833" y="978045"/>
                </a:cubicBezTo>
                <a:cubicBezTo>
                  <a:pt x="104362" y="964987"/>
                  <a:pt x="109334" y="951208"/>
                  <a:pt x="115085" y="937789"/>
                </a:cubicBezTo>
                <a:cubicBezTo>
                  <a:pt x="117002" y="924370"/>
                  <a:pt x="116325" y="910314"/>
                  <a:pt x="120836" y="897532"/>
                </a:cubicBezTo>
                <a:cubicBezTo>
                  <a:pt x="127969" y="877321"/>
                  <a:pt x="142813" y="860356"/>
                  <a:pt x="149591" y="840023"/>
                </a:cubicBezTo>
                <a:cubicBezTo>
                  <a:pt x="169270" y="780986"/>
                  <a:pt x="152054" y="825568"/>
                  <a:pt x="189848" y="753759"/>
                </a:cubicBezTo>
                <a:cubicBezTo>
                  <a:pt x="199830" y="734793"/>
                  <a:pt x="209621" y="715709"/>
                  <a:pt x="218602" y="696249"/>
                </a:cubicBezTo>
                <a:cubicBezTo>
                  <a:pt x="230196" y="671127"/>
                  <a:pt x="217710" y="681348"/>
                  <a:pt x="235855" y="650242"/>
                </a:cubicBezTo>
                <a:cubicBezTo>
                  <a:pt x="244164" y="635998"/>
                  <a:pt x="255025" y="623404"/>
                  <a:pt x="264610" y="609985"/>
                </a:cubicBezTo>
                <a:cubicBezTo>
                  <a:pt x="268593" y="590071"/>
                  <a:pt x="270736" y="570279"/>
                  <a:pt x="281863" y="552476"/>
                </a:cubicBezTo>
                <a:cubicBezTo>
                  <a:pt x="286174" y="545579"/>
                  <a:pt x="293909" y="541471"/>
                  <a:pt x="299116" y="535223"/>
                </a:cubicBezTo>
                <a:cubicBezTo>
                  <a:pt x="303541" y="529913"/>
                  <a:pt x="306783" y="523721"/>
                  <a:pt x="310617" y="517970"/>
                </a:cubicBezTo>
                <a:cubicBezTo>
                  <a:pt x="312534" y="510302"/>
                  <a:pt x="312833" y="502036"/>
                  <a:pt x="316368" y="494966"/>
                </a:cubicBezTo>
                <a:cubicBezTo>
                  <a:pt x="320655" y="486393"/>
                  <a:pt x="328050" y="479762"/>
                  <a:pt x="333621" y="471962"/>
                </a:cubicBezTo>
                <a:cubicBezTo>
                  <a:pt x="351047" y="447566"/>
                  <a:pt x="337282" y="459937"/>
                  <a:pt x="362376" y="443208"/>
                </a:cubicBezTo>
                <a:cubicBezTo>
                  <a:pt x="366210" y="435540"/>
                  <a:pt x="369123" y="427337"/>
                  <a:pt x="373878" y="420204"/>
                </a:cubicBezTo>
                <a:cubicBezTo>
                  <a:pt x="380687" y="409991"/>
                  <a:pt x="388625" y="400532"/>
                  <a:pt x="396882" y="391449"/>
                </a:cubicBezTo>
                <a:cubicBezTo>
                  <a:pt x="409706" y="377343"/>
                  <a:pt x="435145" y="350689"/>
                  <a:pt x="454391" y="339691"/>
                </a:cubicBezTo>
                <a:cubicBezTo>
                  <a:pt x="459654" y="336683"/>
                  <a:pt x="466345" y="336884"/>
                  <a:pt x="471644" y="333940"/>
                </a:cubicBezTo>
                <a:cubicBezTo>
                  <a:pt x="483728" y="327227"/>
                  <a:pt x="494648" y="318604"/>
                  <a:pt x="506150" y="310936"/>
                </a:cubicBezTo>
                <a:cubicBezTo>
                  <a:pt x="511901" y="307102"/>
                  <a:pt x="517220" y="302525"/>
                  <a:pt x="523402" y="299434"/>
                </a:cubicBezTo>
                <a:cubicBezTo>
                  <a:pt x="531070" y="295600"/>
                  <a:pt x="539430" y="292915"/>
                  <a:pt x="546406" y="287932"/>
                </a:cubicBezTo>
                <a:cubicBezTo>
                  <a:pt x="553024" y="283205"/>
                  <a:pt x="557411" y="275886"/>
                  <a:pt x="563659" y="270679"/>
                </a:cubicBezTo>
                <a:cubicBezTo>
                  <a:pt x="578524" y="258291"/>
                  <a:pt x="580872" y="259190"/>
                  <a:pt x="598165" y="253427"/>
                </a:cubicBezTo>
                <a:cubicBezTo>
                  <a:pt x="647601" y="220468"/>
                  <a:pt x="585056" y="259981"/>
                  <a:pt x="632670" y="236174"/>
                </a:cubicBezTo>
                <a:cubicBezTo>
                  <a:pt x="638852" y="233083"/>
                  <a:pt x="643741" y="227763"/>
                  <a:pt x="649923" y="224672"/>
                </a:cubicBezTo>
                <a:cubicBezTo>
                  <a:pt x="663826" y="217720"/>
                  <a:pt x="675439" y="218698"/>
                  <a:pt x="690180" y="213170"/>
                </a:cubicBezTo>
                <a:cubicBezTo>
                  <a:pt x="698207" y="210160"/>
                  <a:pt x="704972" y="204131"/>
                  <a:pt x="713184" y="201668"/>
                </a:cubicBezTo>
                <a:cubicBezTo>
                  <a:pt x="724353" y="198317"/>
                  <a:pt x="736255" y="198204"/>
                  <a:pt x="747689" y="195917"/>
                </a:cubicBezTo>
                <a:cubicBezTo>
                  <a:pt x="755439" y="194367"/>
                  <a:pt x="763093" y="192337"/>
                  <a:pt x="770693" y="190166"/>
                </a:cubicBezTo>
                <a:cubicBezTo>
                  <a:pt x="787080" y="185484"/>
                  <a:pt x="792971" y="181232"/>
                  <a:pt x="810950" y="178664"/>
                </a:cubicBezTo>
                <a:cubicBezTo>
                  <a:pt x="830022" y="175939"/>
                  <a:pt x="849289" y="174830"/>
                  <a:pt x="868459" y="172913"/>
                </a:cubicBezTo>
                <a:cubicBezTo>
                  <a:pt x="876127" y="170996"/>
                  <a:pt x="883713" y="168712"/>
                  <a:pt x="891463" y="167162"/>
                </a:cubicBezTo>
                <a:cubicBezTo>
                  <a:pt x="917110" y="162032"/>
                  <a:pt x="930042" y="161830"/>
                  <a:pt x="954723" y="155660"/>
                </a:cubicBezTo>
                <a:cubicBezTo>
                  <a:pt x="960604" y="154190"/>
                  <a:pt x="966128" y="151505"/>
                  <a:pt x="971976" y="149910"/>
                </a:cubicBezTo>
                <a:cubicBezTo>
                  <a:pt x="987227" y="145751"/>
                  <a:pt x="1002987" y="143407"/>
                  <a:pt x="1017984" y="138408"/>
                </a:cubicBezTo>
                <a:cubicBezTo>
                  <a:pt x="1029444" y="134588"/>
                  <a:pt x="1046684" y="128350"/>
                  <a:pt x="1058240" y="126906"/>
                </a:cubicBezTo>
                <a:cubicBezTo>
                  <a:pt x="1096473" y="122127"/>
                  <a:pt x="1135115" y="120853"/>
                  <a:pt x="1173259" y="115404"/>
                </a:cubicBezTo>
                <a:cubicBezTo>
                  <a:pt x="1302528" y="96937"/>
                  <a:pt x="1100626" y="125202"/>
                  <a:pt x="1271025" y="103902"/>
                </a:cubicBezTo>
                <a:cubicBezTo>
                  <a:pt x="1298144" y="100512"/>
                  <a:pt x="1308370" y="97112"/>
                  <a:pt x="1334285" y="92400"/>
                </a:cubicBezTo>
                <a:cubicBezTo>
                  <a:pt x="1345758" y="90314"/>
                  <a:pt x="1357330" y="88798"/>
                  <a:pt x="1368791" y="86649"/>
                </a:cubicBezTo>
                <a:cubicBezTo>
                  <a:pt x="1383425" y="83905"/>
                  <a:pt x="1439410" y="71773"/>
                  <a:pt x="1460806" y="69396"/>
                </a:cubicBezTo>
                <a:cubicBezTo>
                  <a:pt x="1483748" y="66847"/>
                  <a:pt x="1506875" y="66194"/>
                  <a:pt x="1529817" y="63645"/>
                </a:cubicBezTo>
                <a:cubicBezTo>
                  <a:pt x="1624420" y="53133"/>
                  <a:pt x="1481509" y="61273"/>
                  <a:pt x="1627584" y="52144"/>
                </a:cubicBezTo>
                <a:cubicBezTo>
                  <a:pt x="1667807" y="49630"/>
                  <a:pt x="1708101" y="48406"/>
                  <a:pt x="1748353" y="46393"/>
                </a:cubicBezTo>
                <a:lnTo>
                  <a:pt x="1857621" y="40642"/>
                </a:lnTo>
                <a:cubicBezTo>
                  <a:pt x="1869123" y="38725"/>
                  <a:pt x="1880530" y="36112"/>
                  <a:pt x="1892127" y="34891"/>
                </a:cubicBezTo>
                <a:cubicBezTo>
                  <a:pt x="1933951" y="30488"/>
                  <a:pt x="2027470" y="25576"/>
                  <a:pt x="2064655" y="23389"/>
                </a:cubicBezTo>
                <a:cubicBezTo>
                  <a:pt x="2089623" y="19228"/>
                  <a:pt x="2103804" y="17245"/>
                  <a:pt x="2127916" y="11887"/>
                </a:cubicBezTo>
                <a:cubicBezTo>
                  <a:pt x="2152951" y="6324"/>
                  <a:pt x="2156815" y="2986"/>
                  <a:pt x="2185425" y="385"/>
                </a:cubicBezTo>
                <a:cubicBezTo>
                  <a:pt x="2194971" y="-483"/>
                  <a:pt x="2204595" y="385"/>
                  <a:pt x="2214180" y="3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81932" y="5026325"/>
            <a:ext cx="230038" cy="74777"/>
          </a:xfrm>
          <a:custGeom>
            <a:avLst/>
            <a:gdLst>
              <a:gd name="connsiteX0" fmla="*/ 0 w 230038"/>
              <a:gd name="connsiteY0" fmla="*/ 0 h 74777"/>
              <a:gd name="connsiteX1" fmla="*/ 63260 w 230038"/>
              <a:gd name="connsiteY1" fmla="*/ 17252 h 74777"/>
              <a:gd name="connsiteX2" fmla="*/ 80513 w 230038"/>
              <a:gd name="connsiteY2" fmla="*/ 23003 h 74777"/>
              <a:gd name="connsiteX3" fmla="*/ 97766 w 230038"/>
              <a:gd name="connsiteY3" fmla="*/ 34505 h 74777"/>
              <a:gd name="connsiteX4" fmla="*/ 120770 w 230038"/>
              <a:gd name="connsiteY4" fmla="*/ 40256 h 74777"/>
              <a:gd name="connsiteX5" fmla="*/ 155276 w 230038"/>
              <a:gd name="connsiteY5" fmla="*/ 51758 h 74777"/>
              <a:gd name="connsiteX6" fmla="*/ 207034 w 230038"/>
              <a:gd name="connsiteY6" fmla="*/ 69011 h 74777"/>
              <a:gd name="connsiteX7" fmla="*/ 230038 w 230038"/>
              <a:gd name="connsiteY7" fmla="*/ 74762 h 7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38" h="74777">
                <a:moveTo>
                  <a:pt x="0" y="0"/>
                </a:moveTo>
                <a:cubicBezTo>
                  <a:pt x="40644" y="8127"/>
                  <a:pt x="19481" y="2659"/>
                  <a:pt x="63260" y="17252"/>
                </a:cubicBezTo>
                <a:cubicBezTo>
                  <a:pt x="69011" y="19169"/>
                  <a:pt x="75469" y="19640"/>
                  <a:pt x="80513" y="23003"/>
                </a:cubicBezTo>
                <a:cubicBezTo>
                  <a:pt x="86264" y="26837"/>
                  <a:pt x="91413" y="31782"/>
                  <a:pt x="97766" y="34505"/>
                </a:cubicBezTo>
                <a:cubicBezTo>
                  <a:pt x="105031" y="37619"/>
                  <a:pt x="113199" y="37985"/>
                  <a:pt x="120770" y="40256"/>
                </a:cubicBezTo>
                <a:cubicBezTo>
                  <a:pt x="132383" y="43740"/>
                  <a:pt x="143774" y="47924"/>
                  <a:pt x="155276" y="51758"/>
                </a:cubicBezTo>
                <a:lnTo>
                  <a:pt x="207034" y="69011"/>
                </a:lnTo>
                <a:cubicBezTo>
                  <a:pt x="226106" y="75368"/>
                  <a:pt x="218225" y="74762"/>
                  <a:pt x="230038" y="7476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808333" y="5106838"/>
            <a:ext cx="115139" cy="212785"/>
          </a:xfrm>
          <a:custGeom>
            <a:avLst/>
            <a:gdLst>
              <a:gd name="connsiteX0" fmla="*/ 115139 w 115139"/>
              <a:gd name="connsiteY0" fmla="*/ 0 h 212785"/>
              <a:gd name="connsiteX1" fmla="*/ 103637 w 115139"/>
              <a:gd name="connsiteY1" fmla="*/ 28754 h 212785"/>
              <a:gd name="connsiteX2" fmla="*/ 97886 w 115139"/>
              <a:gd name="connsiteY2" fmla="*/ 46007 h 212785"/>
              <a:gd name="connsiteX3" fmla="*/ 86384 w 115139"/>
              <a:gd name="connsiteY3" fmla="*/ 63260 h 212785"/>
              <a:gd name="connsiteX4" fmla="*/ 80633 w 115139"/>
              <a:gd name="connsiteY4" fmla="*/ 80513 h 212785"/>
              <a:gd name="connsiteX5" fmla="*/ 63380 w 115139"/>
              <a:gd name="connsiteY5" fmla="*/ 97766 h 212785"/>
              <a:gd name="connsiteX6" fmla="*/ 40376 w 115139"/>
              <a:gd name="connsiteY6" fmla="*/ 132271 h 212785"/>
              <a:gd name="connsiteX7" fmla="*/ 17373 w 115139"/>
              <a:gd name="connsiteY7" fmla="*/ 166777 h 212785"/>
              <a:gd name="connsiteX8" fmla="*/ 11622 w 115139"/>
              <a:gd name="connsiteY8" fmla="*/ 184030 h 212785"/>
              <a:gd name="connsiteX9" fmla="*/ 120 w 115139"/>
              <a:gd name="connsiteY9" fmla="*/ 212785 h 21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39" h="212785">
                <a:moveTo>
                  <a:pt x="115139" y="0"/>
                </a:moveTo>
                <a:cubicBezTo>
                  <a:pt x="111305" y="9585"/>
                  <a:pt x="107262" y="19088"/>
                  <a:pt x="103637" y="28754"/>
                </a:cubicBezTo>
                <a:cubicBezTo>
                  <a:pt x="101508" y="34430"/>
                  <a:pt x="100597" y="40585"/>
                  <a:pt x="97886" y="46007"/>
                </a:cubicBezTo>
                <a:cubicBezTo>
                  <a:pt x="94795" y="52189"/>
                  <a:pt x="89475" y="57078"/>
                  <a:pt x="86384" y="63260"/>
                </a:cubicBezTo>
                <a:cubicBezTo>
                  <a:pt x="83673" y="68682"/>
                  <a:pt x="83996" y="75469"/>
                  <a:pt x="80633" y="80513"/>
                </a:cubicBezTo>
                <a:cubicBezTo>
                  <a:pt x="76122" y="87280"/>
                  <a:pt x="68373" y="91346"/>
                  <a:pt x="63380" y="97766"/>
                </a:cubicBezTo>
                <a:cubicBezTo>
                  <a:pt x="54893" y="108677"/>
                  <a:pt x="40376" y="132271"/>
                  <a:pt x="40376" y="132271"/>
                </a:cubicBezTo>
                <a:cubicBezTo>
                  <a:pt x="26701" y="173295"/>
                  <a:pt x="46091" y="123698"/>
                  <a:pt x="17373" y="166777"/>
                </a:cubicBezTo>
                <a:cubicBezTo>
                  <a:pt x="14010" y="171821"/>
                  <a:pt x="14333" y="178608"/>
                  <a:pt x="11622" y="184030"/>
                </a:cubicBezTo>
                <a:cubicBezTo>
                  <a:pt x="-2007" y="211287"/>
                  <a:pt x="120" y="190591"/>
                  <a:pt x="120" y="2127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62113" y="6003985"/>
            <a:ext cx="618629" cy="37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Loop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035" y="2512383"/>
            <a:ext cx="224407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Entry Point (main())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cxnSp>
        <p:nvCxnSpPr>
          <p:cNvPr id="31" name="Straight Arrow Connector 30"/>
          <p:cNvCxnSpPr>
            <a:stCxn id="29" idx="2"/>
            <a:endCxn id="2" idx="0"/>
          </p:cNvCxnSpPr>
          <p:nvPr/>
        </p:nvCxnSpPr>
        <p:spPr>
          <a:xfrm>
            <a:off x="6765072" y="2920698"/>
            <a:ext cx="1" cy="58902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011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Interrupt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5209" y="3509719"/>
            <a:ext cx="1159727" cy="3775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Setup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-60000" flipH="1">
            <a:off x="6779940" y="3956246"/>
            <a:ext cx="7434" cy="90568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66117"/>
              </p:ext>
            </p:extLst>
          </p:nvPr>
        </p:nvGraphicFramePr>
        <p:xfrm>
          <a:off x="5949380" y="4861928"/>
          <a:ext cx="1668554" cy="2108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554">
                  <a:extLst>
                    <a:ext uri="{9D8B030D-6E8A-4147-A177-3AD203B41FA5}">
                      <a16:colId xmlns:a16="http://schemas.microsoft.com/office/drawing/2014/main" val="333343962"/>
                    </a:ext>
                  </a:extLst>
                </a:gridCol>
              </a:tblGrid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96551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64319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772638"/>
                  </a:ext>
                </a:extLst>
              </a:tr>
            </a:tbl>
          </a:graphicData>
        </a:graphic>
      </p:graphicFrame>
      <p:sp>
        <p:nvSpPr>
          <p:cNvPr id="25" name="Freeform 24"/>
          <p:cNvSpPr/>
          <p:nvPr/>
        </p:nvSpPr>
        <p:spPr>
          <a:xfrm>
            <a:off x="4859548" y="5112588"/>
            <a:ext cx="1483744" cy="2691441"/>
          </a:xfrm>
          <a:custGeom>
            <a:avLst/>
            <a:gdLst>
              <a:gd name="connsiteX0" fmla="*/ 3088323 w 3088323"/>
              <a:gd name="connsiteY0" fmla="*/ 1892445 h 2726332"/>
              <a:gd name="connsiteX1" fmla="*/ 3082572 w 3088323"/>
              <a:gd name="connsiteY1" fmla="*/ 1932702 h 2726332"/>
              <a:gd name="connsiteX2" fmla="*/ 3076821 w 3088323"/>
              <a:gd name="connsiteY2" fmla="*/ 1955706 h 2726332"/>
              <a:gd name="connsiteX3" fmla="*/ 3065319 w 3088323"/>
              <a:gd name="connsiteY3" fmla="*/ 2036219 h 2726332"/>
              <a:gd name="connsiteX4" fmla="*/ 3053817 w 3088323"/>
              <a:gd name="connsiteY4" fmla="*/ 2128234 h 2726332"/>
              <a:gd name="connsiteX5" fmla="*/ 3048067 w 3088323"/>
              <a:gd name="connsiteY5" fmla="*/ 2231751 h 2726332"/>
              <a:gd name="connsiteX6" fmla="*/ 3042316 w 3088323"/>
              <a:gd name="connsiteY6" fmla="*/ 2266257 h 2726332"/>
              <a:gd name="connsiteX7" fmla="*/ 3030814 w 3088323"/>
              <a:gd name="connsiteY7" fmla="*/ 2283510 h 2726332"/>
              <a:gd name="connsiteX8" fmla="*/ 3013561 w 3088323"/>
              <a:gd name="connsiteY8" fmla="*/ 2352521 h 2726332"/>
              <a:gd name="connsiteX9" fmla="*/ 2996308 w 3088323"/>
              <a:gd name="connsiteY9" fmla="*/ 2392777 h 2726332"/>
              <a:gd name="connsiteX10" fmla="*/ 2950301 w 3088323"/>
              <a:gd name="connsiteY10" fmla="*/ 2450287 h 2726332"/>
              <a:gd name="connsiteX11" fmla="*/ 2881289 w 3088323"/>
              <a:gd name="connsiteY11" fmla="*/ 2507796 h 2726332"/>
              <a:gd name="connsiteX12" fmla="*/ 2812278 w 3088323"/>
              <a:gd name="connsiteY12" fmla="*/ 2548053 h 2726332"/>
              <a:gd name="connsiteX13" fmla="*/ 2783523 w 3088323"/>
              <a:gd name="connsiteY13" fmla="*/ 2559555 h 2726332"/>
              <a:gd name="connsiteX14" fmla="*/ 2587991 w 3088323"/>
              <a:gd name="connsiteY14" fmla="*/ 2651570 h 2726332"/>
              <a:gd name="connsiteX15" fmla="*/ 2536233 w 3088323"/>
              <a:gd name="connsiteY15" fmla="*/ 2674574 h 2726332"/>
              <a:gd name="connsiteX16" fmla="*/ 2415463 w 3088323"/>
              <a:gd name="connsiteY16" fmla="*/ 2709079 h 2726332"/>
              <a:gd name="connsiteX17" fmla="*/ 2357953 w 3088323"/>
              <a:gd name="connsiteY17" fmla="*/ 2720581 h 2726332"/>
              <a:gd name="connsiteX18" fmla="*/ 2237184 w 3088323"/>
              <a:gd name="connsiteY18" fmla="*/ 2726332 h 2726332"/>
              <a:gd name="connsiteX19" fmla="*/ 1984142 w 3088323"/>
              <a:gd name="connsiteY19" fmla="*/ 2714830 h 2726332"/>
              <a:gd name="connsiteX20" fmla="*/ 1713848 w 3088323"/>
              <a:gd name="connsiteY20" fmla="*/ 2651570 h 2726332"/>
              <a:gd name="connsiteX21" fmla="*/ 1455055 w 3088323"/>
              <a:gd name="connsiteY21" fmla="*/ 2582559 h 2726332"/>
              <a:gd name="connsiteX22" fmla="*/ 1236519 w 3088323"/>
              <a:gd name="connsiteY22" fmla="*/ 2513547 h 2726332"/>
              <a:gd name="connsiteX23" fmla="*/ 1086995 w 3088323"/>
              <a:gd name="connsiteY23" fmla="*/ 2467540 h 2726332"/>
              <a:gd name="connsiteX24" fmla="*/ 874210 w 3088323"/>
              <a:gd name="connsiteY24" fmla="*/ 2387027 h 2726332"/>
              <a:gd name="connsiteX25" fmla="*/ 770693 w 3088323"/>
              <a:gd name="connsiteY25" fmla="*/ 2358272 h 2726332"/>
              <a:gd name="connsiteX26" fmla="*/ 592414 w 3088323"/>
              <a:gd name="connsiteY26" fmla="*/ 2289260 h 2726332"/>
              <a:gd name="connsiteX27" fmla="*/ 511901 w 3088323"/>
              <a:gd name="connsiteY27" fmla="*/ 2254755 h 2726332"/>
              <a:gd name="connsiteX28" fmla="*/ 293365 w 3088323"/>
              <a:gd name="connsiteY28" fmla="*/ 2162740 h 2726332"/>
              <a:gd name="connsiteX29" fmla="*/ 253108 w 3088323"/>
              <a:gd name="connsiteY29" fmla="*/ 2133985 h 2726332"/>
              <a:gd name="connsiteX30" fmla="*/ 189848 w 3088323"/>
              <a:gd name="connsiteY30" fmla="*/ 2093728 h 2726332"/>
              <a:gd name="connsiteX31" fmla="*/ 161093 w 3088323"/>
              <a:gd name="connsiteY31" fmla="*/ 2059223 h 2726332"/>
              <a:gd name="connsiteX32" fmla="*/ 115085 w 3088323"/>
              <a:gd name="connsiteY32" fmla="*/ 2018966 h 2726332"/>
              <a:gd name="connsiteX33" fmla="*/ 103584 w 3088323"/>
              <a:gd name="connsiteY33" fmla="*/ 1978710 h 2726332"/>
              <a:gd name="connsiteX34" fmla="*/ 63327 w 3088323"/>
              <a:gd name="connsiteY34" fmla="*/ 1921200 h 2726332"/>
              <a:gd name="connsiteX35" fmla="*/ 57576 w 3088323"/>
              <a:gd name="connsiteY35" fmla="*/ 1898196 h 2726332"/>
              <a:gd name="connsiteX36" fmla="*/ 40323 w 3088323"/>
              <a:gd name="connsiteY36" fmla="*/ 1857940 h 2726332"/>
              <a:gd name="connsiteX37" fmla="*/ 34572 w 3088323"/>
              <a:gd name="connsiteY37" fmla="*/ 1829185 h 2726332"/>
              <a:gd name="connsiteX38" fmla="*/ 28821 w 3088323"/>
              <a:gd name="connsiteY38" fmla="*/ 1806181 h 2726332"/>
              <a:gd name="connsiteX39" fmla="*/ 17319 w 3088323"/>
              <a:gd name="connsiteY39" fmla="*/ 1737170 h 2726332"/>
              <a:gd name="connsiteX40" fmla="*/ 5817 w 3088323"/>
              <a:gd name="connsiteY40" fmla="*/ 1696913 h 2726332"/>
              <a:gd name="connsiteX41" fmla="*/ 67 w 3088323"/>
              <a:gd name="connsiteY41" fmla="*/ 1581894 h 2726332"/>
              <a:gd name="connsiteX42" fmla="*/ 11568 w 3088323"/>
              <a:gd name="connsiteY42" fmla="*/ 1369110 h 2726332"/>
              <a:gd name="connsiteX43" fmla="*/ 23070 w 3088323"/>
              <a:gd name="connsiteY43" fmla="*/ 1259842 h 2726332"/>
              <a:gd name="connsiteX44" fmla="*/ 34572 w 3088323"/>
              <a:gd name="connsiteY44" fmla="*/ 1208083 h 2726332"/>
              <a:gd name="connsiteX45" fmla="*/ 40323 w 3088323"/>
              <a:gd name="connsiteY45" fmla="*/ 1173577 h 2726332"/>
              <a:gd name="connsiteX46" fmla="*/ 46074 w 3088323"/>
              <a:gd name="connsiteY46" fmla="*/ 1133321 h 2726332"/>
              <a:gd name="connsiteX47" fmla="*/ 63327 w 3088323"/>
              <a:gd name="connsiteY47" fmla="*/ 1098815 h 2726332"/>
              <a:gd name="connsiteX48" fmla="*/ 69078 w 3088323"/>
              <a:gd name="connsiteY48" fmla="*/ 1070060 h 2726332"/>
              <a:gd name="connsiteX49" fmla="*/ 80580 w 3088323"/>
              <a:gd name="connsiteY49" fmla="*/ 1006800 h 2726332"/>
              <a:gd name="connsiteX50" fmla="*/ 97833 w 3088323"/>
              <a:gd name="connsiteY50" fmla="*/ 978045 h 2726332"/>
              <a:gd name="connsiteX51" fmla="*/ 115085 w 3088323"/>
              <a:gd name="connsiteY51" fmla="*/ 937789 h 2726332"/>
              <a:gd name="connsiteX52" fmla="*/ 120836 w 3088323"/>
              <a:gd name="connsiteY52" fmla="*/ 897532 h 2726332"/>
              <a:gd name="connsiteX53" fmla="*/ 149591 w 3088323"/>
              <a:gd name="connsiteY53" fmla="*/ 840023 h 2726332"/>
              <a:gd name="connsiteX54" fmla="*/ 189848 w 3088323"/>
              <a:gd name="connsiteY54" fmla="*/ 753759 h 2726332"/>
              <a:gd name="connsiteX55" fmla="*/ 218602 w 3088323"/>
              <a:gd name="connsiteY55" fmla="*/ 696249 h 2726332"/>
              <a:gd name="connsiteX56" fmla="*/ 235855 w 3088323"/>
              <a:gd name="connsiteY56" fmla="*/ 650242 h 2726332"/>
              <a:gd name="connsiteX57" fmla="*/ 264610 w 3088323"/>
              <a:gd name="connsiteY57" fmla="*/ 609985 h 2726332"/>
              <a:gd name="connsiteX58" fmla="*/ 281863 w 3088323"/>
              <a:gd name="connsiteY58" fmla="*/ 552476 h 2726332"/>
              <a:gd name="connsiteX59" fmla="*/ 299116 w 3088323"/>
              <a:gd name="connsiteY59" fmla="*/ 535223 h 2726332"/>
              <a:gd name="connsiteX60" fmla="*/ 310617 w 3088323"/>
              <a:gd name="connsiteY60" fmla="*/ 517970 h 2726332"/>
              <a:gd name="connsiteX61" fmla="*/ 316368 w 3088323"/>
              <a:gd name="connsiteY61" fmla="*/ 494966 h 2726332"/>
              <a:gd name="connsiteX62" fmla="*/ 333621 w 3088323"/>
              <a:gd name="connsiteY62" fmla="*/ 471962 h 2726332"/>
              <a:gd name="connsiteX63" fmla="*/ 362376 w 3088323"/>
              <a:gd name="connsiteY63" fmla="*/ 443208 h 2726332"/>
              <a:gd name="connsiteX64" fmla="*/ 373878 w 3088323"/>
              <a:gd name="connsiteY64" fmla="*/ 420204 h 2726332"/>
              <a:gd name="connsiteX65" fmla="*/ 396882 w 3088323"/>
              <a:gd name="connsiteY65" fmla="*/ 391449 h 2726332"/>
              <a:gd name="connsiteX66" fmla="*/ 454391 w 3088323"/>
              <a:gd name="connsiteY66" fmla="*/ 339691 h 2726332"/>
              <a:gd name="connsiteX67" fmla="*/ 471644 w 3088323"/>
              <a:gd name="connsiteY67" fmla="*/ 333940 h 2726332"/>
              <a:gd name="connsiteX68" fmla="*/ 506150 w 3088323"/>
              <a:gd name="connsiteY68" fmla="*/ 310936 h 2726332"/>
              <a:gd name="connsiteX69" fmla="*/ 523402 w 3088323"/>
              <a:gd name="connsiteY69" fmla="*/ 299434 h 2726332"/>
              <a:gd name="connsiteX70" fmla="*/ 546406 w 3088323"/>
              <a:gd name="connsiteY70" fmla="*/ 287932 h 2726332"/>
              <a:gd name="connsiteX71" fmla="*/ 563659 w 3088323"/>
              <a:gd name="connsiteY71" fmla="*/ 270679 h 2726332"/>
              <a:gd name="connsiteX72" fmla="*/ 598165 w 3088323"/>
              <a:gd name="connsiteY72" fmla="*/ 253427 h 2726332"/>
              <a:gd name="connsiteX73" fmla="*/ 632670 w 3088323"/>
              <a:gd name="connsiteY73" fmla="*/ 236174 h 2726332"/>
              <a:gd name="connsiteX74" fmla="*/ 649923 w 3088323"/>
              <a:gd name="connsiteY74" fmla="*/ 224672 h 2726332"/>
              <a:gd name="connsiteX75" fmla="*/ 690180 w 3088323"/>
              <a:gd name="connsiteY75" fmla="*/ 213170 h 2726332"/>
              <a:gd name="connsiteX76" fmla="*/ 713184 w 3088323"/>
              <a:gd name="connsiteY76" fmla="*/ 201668 h 2726332"/>
              <a:gd name="connsiteX77" fmla="*/ 747689 w 3088323"/>
              <a:gd name="connsiteY77" fmla="*/ 195917 h 2726332"/>
              <a:gd name="connsiteX78" fmla="*/ 770693 w 3088323"/>
              <a:gd name="connsiteY78" fmla="*/ 190166 h 2726332"/>
              <a:gd name="connsiteX79" fmla="*/ 810950 w 3088323"/>
              <a:gd name="connsiteY79" fmla="*/ 178664 h 2726332"/>
              <a:gd name="connsiteX80" fmla="*/ 868459 w 3088323"/>
              <a:gd name="connsiteY80" fmla="*/ 172913 h 2726332"/>
              <a:gd name="connsiteX81" fmla="*/ 891463 w 3088323"/>
              <a:gd name="connsiteY81" fmla="*/ 167162 h 2726332"/>
              <a:gd name="connsiteX82" fmla="*/ 954723 w 3088323"/>
              <a:gd name="connsiteY82" fmla="*/ 155660 h 2726332"/>
              <a:gd name="connsiteX83" fmla="*/ 971976 w 3088323"/>
              <a:gd name="connsiteY83" fmla="*/ 149910 h 2726332"/>
              <a:gd name="connsiteX84" fmla="*/ 1017984 w 3088323"/>
              <a:gd name="connsiteY84" fmla="*/ 138408 h 2726332"/>
              <a:gd name="connsiteX85" fmla="*/ 1058240 w 3088323"/>
              <a:gd name="connsiteY85" fmla="*/ 126906 h 2726332"/>
              <a:gd name="connsiteX86" fmla="*/ 1173259 w 3088323"/>
              <a:gd name="connsiteY86" fmla="*/ 115404 h 2726332"/>
              <a:gd name="connsiteX87" fmla="*/ 1271025 w 3088323"/>
              <a:gd name="connsiteY87" fmla="*/ 103902 h 2726332"/>
              <a:gd name="connsiteX88" fmla="*/ 1334285 w 3088323"/>
              <a:gd name="connsiteY88" fmla="*/ 92400 h 2726332"/>
              <a:gd name="connsiteX89" fmla="*/ 1368791 w 3088323"/>
              <a:gd name="connsiteY89" fmla="*/ 86649 h 2726332"/>
              <a:gd name="connsiteX90" fmla="*/ 1460806 w 3088323"/>
              <a:gd name="connsiteY90" fmla="*/ 69396 h 2726332"/>
              <a:gd name="connsiteX91" fmla="*/ 1529817 w 3088323"/>
              <a:gd name="connsiteY91" fmla="*/ 63645 h 2726332"/>
              <a:gd name="connsiteX92" fmla="*/ 1627584 w 3088323"/>
              <a:gd name="connsiteY92" fmla="*/ 52144 h 2726332"/>
              <a:gd name="connsiteX93" fmla="*/ 1748353 w 3088323"/>
              <a:gd name="connsiteY93" fmla="*/ 46393 h 2726332"/>
              <a:gd name="connsiteX94" fmla="*/ 1857621 w 3088323"/>
              <a:gd name="connsiteY94" fmla="*/ 40642 h 2726332"/>
              <a:gd name="connsiteX95" fmla="*/ 1892127 w 3088323"/>
              <a:gd name="connsiteY95" fmla="*/ 34891 h 2726332"/>
              <a:gd name="connsiteX96" fmla="*/ 2064655 w 3088323"/>
              <a:gd name="connsiteY96" fmla="*/ 23389 h 2726332"/>
              <a:gd name="connsiteX97" fmla="*/ 2127916 w 3088323"/>
              <a:gd name="connsiteY97" fmla="*/ 11887 h 2726332"/>
              <a:gd name="connsiteX98" fmla="*/ 2185425 w 3088323"/>
              <a:gd name="connsiteY98" fmla="*/ 385 h 2726332"/>
              <a:gd name="connsiteX99" fmla="*/ 2214180 w 3088323"/>
              <a:gd name="connsiteY99" fmla="*/ 385 h 272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88323" h="2726332">
                <a:moveTo>
                  <a:pt x="3088323" y="1892445"/>
                </a:moveTo>
                <a:cubicBezTo>
                  <a:pt x="3086406" y="1905864"/>
                  <a:pt x="3084997" y="1919365"/>
                  <a:pt x="3082572" y="1932702"/>
                </a:cubicBezTo>
                <a:cubicBezTo>
                  <a:pt x="3081158" y="1940479"/>
                  <a:pt x="3077866" y="1947871"/>
                  <a:pt x="3076821" y="1955706"/>
                </a:cubicBezTo>
                <a:cubicBezTo>
                  <a:pt x="3065621" y="2039703"/>
                  <a:pt x="3079169" y="1994670"/>
                  <a:pt x="3065319" y="2036219"/>
                </a:cubicBezTo>
                <a:cubicBezTo>
                  <a:pt x="3061485" y="2066891"/>
                  <a:pt x="3055531" y="2097371"/>
                  <a:pt x="3053817" y="2128234"/>
                </a:cubicBezTo>
                <a:cubicBezTo>
                  <a:pt x="3051900" y="2162740"/>
                  <a:pt x="3050937" y="2197311"/>
                  <a:pt x="3048067" y="2231751"/>
                </a:cubicBezTo>
                <a:cubicBezTo>
                  <a:pt x="3047099" y="2243371"/>
                  <a:pt x="3046003" y="2255195"/>
                  <a:pt x="3042316" y="2266257"/>
                </a:cubicBezTo>
                <a:cubicBezTo>
                  <a:pt x="3040130" y="2272814"/>
                  <a:pt x="3034648" y="2277759"/>
                  <a:pt x="3030814" y="2283510"/>
                </a:cubicBezTo>
                <a:cubicBezTo>
                  <a:pt x="3021244" y="2340931"/>
                  <a:pt x="3030649" y="2295561"/>
                  <a:pt x="3013561" y="2352521"/>
                </a:cubicBezTo>
                <a:cubicBezTo>
                  <a:pt x="3003433" y="2386281"/>
                  <a:pt x="3014556" y="2365406"/>
                  <a:pt x="2996308" y="2392777"/>
                </a:cubicBezTo>
                <a:cubicBezTo>
                  <a:pt x="2985651" y="2424749"/>
                  <a:pt x="2991416" y="2416025"/>
                  <a:pt x="2950301" y="2450287"/>
                </a:cubicBezTo>
                <a:cubicBezTo>
                  <a:pt x="2927297" y="2469457"/>
                  <a:pt x="2909092" y="2496675"/>
                  <a:pt x="2881289" y="2507796"/>
                </a:cubicBezTo>
                <a:cubicBezTo>
                  <a:pt x="2815465" y="2534125"/>
                  <a:pt x="2895690" y="2499395"/>
                  <a:pt x="2812278" y="2548053"/>
                </a:cubicBezTo>
                <a:cubicBezTo>
                  <a:pt x="2803361" y="2553255"/>
                  <a:pt x="2792886" y="2555208"/>
                  <a:pt x="2783523" y="2559555"/>
                </a:cubicBezTo>
                <a:cubicBezTo>
                  <a:pt x="2552794" y="2666679"/>
                  <a:pt x="2732503" y="2586539"/>
                  <a:pt x="2587991" y="2651570"/>
                </a:cubicBezTo>
                <a:cubicBezTo>
                  <a:pt x="2570774" y="2659318"/>
                  <a:pt x="2554144" y="2668604"/>
                  <a:pt x="2536233" y="2674574"/>
                </a:cubicBezTo>
                <a:cubicBezTo>
                  <a:pt x="2476217" y="2694579"/>
                  <a:pt x="2483553" y="2693604"/>
                  <a:pt x="2415463" y="2709079"/>
                </a:cubicBezTo>
                <a:cubicBezTo>
                  <a:pt x="2396399" y="2713412"/>
                  <a:pt x="2377412" y="2718698"/>
                  <a:pt x="2357953" y="2720581"/>
                </a:cubicBezTo>
                <a:cubicBezTo>
                  <a:pt x="2317838" y="2724463"/>
                  <a:pt x="2277440" y="2724415"/>
                  <a:pt x="2237184" y="2726332"/>
                </a:cubicBezTo>
                <a:cubicBezTo>
                  <a:pt x="2152837" y="2722498"/>
                  <a:pt x="2067728" y="2726771"/>
                  <a:pt x="1984142" y="2714830"/>
                </a:cubicBezTo>
                <a:cubicBezTo>
                  <a:pt x="1892539" y="2701744"/>
                  <a:pt x="1803864" y="2673002"/>
                  <a:pt x="1713848" y="2651570"/>
                </a:cubicBezTo>
                <a:cubicBezTo>
                  <a:pt x="1635594" y="2632938"/>
                  <a:pt x="1525158" y="2603485"/>
                  <a:pt x="1455055" y="2582559"/>
                </a:cubicBezTo>
                <a:cubicBezTo>
                  <a:pt x="1381855" y="2560708"/>
                  <a:pt x="1309433" y="2536333"/>
                  <a:pt x="1236519" y="2513547"/>
                </a:cubicBezTo>
                <a:cubicBezTo>
                  <a:pt x="1186745" y="2497993"/>
                  <a:pt x="1135768" y="2485994"/>
                  <a:pt x="1086995" y="2467540"/>
                </a:cubicBezTo>
                <a:cubicBezTo>
                  <a:pt x="1016067" y="2440702"/>
                  <a:pt x="947279" y="2407324"/>
                  <a:pt x="874210" y="2387027"/>
                </a:cubicBezTo>
                <a:cubicBezTo>
                  <a:pt x="839704" y="2377442"/>
                  <a:pt x="804527" y="2370010"/>
                  <a:pt x="770693" y="2358272"/>
                </a:cubicBezTo>
                <a:cubicBezTo>
                  <a:pt x="710490" y="2337385"/>
                  <a:pt x="651580" y="2312926"/>
                  <a:pt x="592414" y="2289260"/>
                </a:cubicBezTo>
                <a:cubicBezTo>
                  <a:pt x="565304" y="2278416"/>
                  <a:pt x="539373" y="2264645"/>
                  <a:pt x="511901" y="2254755"/>
                </a:cubicBezTo>
                <a:cubicBezTo>
                  <a:pt x="407730" y="2217254"/>
                  <a:pt x="430194" y="2260475"/>
                  <a:pt x="293365" y="2162740"/>
                </a:cubicBezTo>
                <a:cubicBezTo>
                  <a:pt x="279946" y="2153155"/>
                  <a:pt x="266980" y="2142902"/>
                  <a:pt x="253108" y="2133985"/>
                </a:cubicBezTo>
                <a:cubicBezTo>
                  <a:pt x="234729" y="2122170"/>
                  <a:pt x="206487" y="2110367"/>
                  <a:pt x="189848" y="2093728"/>
                </a:cubicBezTo>
                <a:cubicBezTo>
                  <a:pt x="179261" y="2083141"/>
                  <a:pt x="171164" y="2070301"/>
                  <a:pt x="161093" y="2059223"/>
                </a:cubicBezTo>
                <a:cubicBezTo>
                  <a:pt x="135213" y="2030756"/>
                  <a:pt x="139658" y="2035348"/>
                  <a:pt x="115085" y="2018966"/>
                </a:cubicBezTo>
                <a:cubicBezTo>
                  <a:pt x="111251" y="2005547"/>
                  <a:pt x="108951" y="1991592"/>
                  <a:pt x="103584" y="1978710"/>
                </a:cubicBezTo>
                <a:cubicBezTo>
                  <a:pt x="95045" y="1958216"/>
                  <a:pt x="76810" y="1938053"/>
                  <a:pt x="63327" y="1921200"/>
                </a:cubicBezTo>
                <a:cubicBezTo>
                  <a:pt x="61410" y="1913532"/>
                  <a:pt x="60351" y="1905597"/>
                  <a:pt x="57576" y="1898196"/>
                </a:cubicBezTo>
                <a:cubicBezTo>
                  <a:pt x="45231" y="1865276"/>
                  <a:pt x="47464" y="1886504"/>
                  <a:pt x="40323" y="1857940"/>
                </a:cubicBezTo>
                <a:cubicBezTo>
                  <a:pt x="37952" y="1848457"/>
                  <a:pt x="36692" y="1838727"/>
                  <a:pt x="34572" y="1829185"/>
                </a:cubicBezTo>
                <a:cubicBezTo>
                  <a:pt x="32857" y="1821469"/>
                  <a:pt x="30235" y="1813957"/>
                  <a:pt x="28821" y="1806181"/>
                </a:cubicBezTo>
                <a:cubicBezTo>
                  <a:pt x="22329" y="1770475"/>
                  <a:pt x="25266" y="1768958"/>
                  <a:pt x="17319" y="1737170"/>
                </a:cubicBezTo>
                <a:cubicBezTo>
                  <a:pt x="13934" y="1723631"/>
                  <a:pt x="9651" y="1710332"/>
                  <a:pt x="5817" y="1696913"/>
                </a:cubicBezTo>
                <a:cubicBezTo>
                  <a:pt x="3900" y="1658573"/>
                  <a:pt x="-606" y="1620276"/>
                  <a:pt x="67" y="1581894"/>
                </a:cubicBezTo>
                <a:cubicBezTo>
                  <a:pt x="1313" y="1510873"/>
                  <a:pt x="7137" y="1440003"/>
                  <a:pt x="11568" y="1369110"/>
                </a:cubicBezTo>
                <a:cubicBezTo>
                  <a:pt x="12667" y="1351527"/>
                  <a:pt x="19110" y="1282284"/>
                  <a:pt x="23070" y="1259842"/>
                </a:cubicBezTo>
                <a:cubicBezTo>
                  <a:pt x="26141" y="1242437"/>
                  <a:pt x="31106" y="1225414"/>
                  <a:pt x="34572" y="1208083"/>
                </a:cubicBezTo>
                <a:cubicBezTo>
                  <a:pt x="36859" y="1196649"/>
                  <a:pt x="38550" y="1185102"/>
                  <a:pt x="40323" y="1173577"/>
                </a:cubicBezTo>
                <a:cubicBezTo>
                  <a:pt x="42384" y="1160180"/>
                  <a:pt x="42088" y="1146276"/>
                  <a:pt x="46074" y="1133321"/>
                </a:cubicBezTo>
                <a:cubicBezTo>
                  <a:pt x="49856" y="1121030"/>
                  <a:pt x="57576" y="1110317"/>
                  <a:pt x="63327" y="1098815"/>
                </a:cubicBezTo>
                <a:cubicBezTo>
                  <a:pt x="65244" y="1089230"/>
                  <a:pt x="67471" y="1079702"/>
                  <a:pt x="69078" y="1070060"/>
                </a:cubicBezTo>
                <a:cubicBezTo>
                  <a:pt x="70545" y="1061260"/>
                  <a:pt x="74692" y="1020049"/>
                  <a:pt x="80580" y="1006800"/>
                </a:cubicBezTo>
                <a:cubicBezTo>
                  <a:pt x="85120" y="996585"/>
                  <a:pt x="92834" y="988043"/>
                  <a:pt x="97833" y="978045"/>
                </a:cubicBezTo>
                <a:cubicBezTo>
                  <a:pt x="104362" y="964987"/>
                  <a:pt x="109334" y="951208"/>
                  <a:pt x="115085" y="937789"/>
                </a:cubicBezTo>
                <a:cubicBezTo>
                  <a:pt x="117002" y="924370"/>
                  <a:pt x="116325" y="910314"/>
                  <a:pt x="120836" y="897532"/>
                </a:cubicBezTo>
                <a:cubicBezTo>
                  <a:pt x="127969" y="877321"/>
                  <a:pt x="142813" y="860356"/>
                  <a:pt x="149591" y="840023"/>
                </a:cubicBezTo>
                <a:cubicBezTo>
                  <a:pt x="169270" y="780986"/>
                  <a:pt x="152054" y="825568"/>
                  <a:pt x="189848" y="753759"/>
                </a:cubicBezTo>
                <a:cubicBezTo>
                  <a:pt x="199830" y="734793"/>
                  <a:pt x="209621" y="715709"/>
                  <a:pt x="218602" y="696249"/>
                </a:cubicBezTo>
                <a:cubicBezTo>
                  <a:pt x="230196" y="671127"/>
                  <a:pt x="217710" y="681348"/>
                  <a:pt x="235855" y="650242"/>
                </a:cubicBezTo>
                <a:cubicBezTo>
                  <a:pt x="244164" y="635998"/>
                  <a:pt x="255025" y="623404"/>
                  <a:pt x="264610" y="609985"/>
                </a:cubicBezTo>
                <a:cubicBezTo>
                  <a:pt x="268593" y="590071"/>
                  <a:pt x="270736" y="570279"/>
                  <a:pt x="281863" y="552476"/>
                </a:cubicBezTo>
                <a:cubicBezTo>
                  <a:pt x="286174" y="545579"/>
                  <a:pt x="293909" y="541471"/>
                  <a:pt x="299116" y="535223"/>
                </a:cubicBezTo>
                <a:cubicBezTo>
                  <a:pt x="303541" y="529913"/>
                  <a:pt x="306783" y="523721"/>
                  <a:pt x="310617" y="517970"/>
                </a:cubicBezTo>
                <a:cubicBezTo>
                  <a:pt x="312534" y="510302"/>
                  <a:pt x="312833" y="502036"/>
                  <a:pt x="316368" y="494966"/>
                </a:cubicBezTo>
                <a:cubicBezTo>
                  <a:pt x="320655" y="486393"/>
                  <a:pt x="328050" y="479762"/>
                  <a:pt x="333621" y="471962"/>
                </a:cubicBezTo>
                <a:cubicBezTo>
                  <a:pt x="351047" y="447566"/>
                  <a:pt x="337282" y="459937"/>
                  <a:pt x="362376" y="443208"/>
                </a:cubicBezTo>
                <a:cubicBezTo>
                  <a:pt x="366210" y="435540"/>
                  <a:pt x="369123" y="427337"/>
                  <a:pt x="373878" y="420204"/>
                </a:cubicBezTo>
                <a:cubicBezTo>
                  <a:pt x="380687" y="409991"/>
                  <a:pt x="388625" y="400532"/>
                  <a:pt x="396882" y="391449"/>
                </a:cubicBezTo>
                <a:cubicBezTo>
                  <a:pt x="409706" y="377343"/>
                  <a:pt x="435145" y="350689"/>
                  <a:pt x="454391" y="339691"/>
                </a:cubicBezTo>
                <a:cubicBezTo>
                  <a:pt x="459654" y="336683"/>
                  <a:pt x="466345" y="336884"/>
                  <a:pt x="471644" y="333940"/>
                </a:cubicBezTo>
                <a:cubicBezTo>
                  <a:pt x="483728" y="327227"/>
                  <a:pt x="494648" y="318604"/>
                  <a:pt x="506150" y="310936"/>
                </a:cubicBezTo>
                <a:cubicBezTo>
                  <a:pt x="511901" y="307102"/>
                  <a:pt x="517220" y="302525"/>
                  <a:pt x="523402" y="299434"/>
                </a:cubicBezTo>
                <a:cubicBezTo>
                  <a:pt x="531070" y="295600"/>
                  <a:pt x="539430" y="292915"/>
                  <a:pt x="546406" y="287932"/>
                </a:cubicBezTo>
                <a:cubicBezTo>
                  <a:pt x="553024" y="283205"/>
                  <a:pt x="557411" y="275886"/>
                  <a:pt x="563659" y="270679"/>
                </a:cubicBezTo>
                <a:cubicBezTo>
                  <a:pt x="578524" y="258291"/>
                  <a:pt x="580872" y="259190"/>
                  <a:pt x="598165" y="253427"/>
                </a:cubicBezTo>
                <a:cubicBezTo>
                  <a:pt x="647601" y="220468"/>
                  <a:pt x="585056" y="259981"/>
                  <a:pt x="632670" y="236174"/>
                </a:cubicBezTo>
                <a:cubicBezTo>
                  <a:pt x="638852" y="233083"/>
                  <a:pt x="643741" y="227763"/>
                  <a:pt x="649923" y="224672"/>
                </a:cubicBezTo>
                <a:cubicBezTo>
                  <a:pt x="663826" y="217720"/>
                  <a:pt x="675439" y="218698"/>
                  <a:pt x="690180" y="213170"/>
                </a:cubicBezTo>
                <a:cubicBezTo>
                  <a:pt x="698207" y="210160"/>
                  <a:pt x="704972" y="204131"/>
                  <a:pt x="713184" y="201668"/>
                </a:cubicBezTo>
                <a:cubicBezTo>
                  <a:pt x="724353" y="198317"/>
                  <a:pt x="736255" y="198204"/>
                  <a:pt x="747689" y="195917"/>
                </a:cubicBezTo>
                <a:cubicBezTo>
                  <a:pt x="755439" y="194367"/>
                  <a:pt x="763093" y="192337"/>
                  <a:pt x="770693" y="190166"/>
                </a:cubicBezTo>
                <a:cubicBezTo>
                  <a:pt x="787080" y="185484"/>
                  <a:pt x="792971" y="181232"/>
                  <a:pt x="810950" y="178664"/>
                </a:cubicBezTo>
                <a:cubicBezTo>
                  <a:pt x="830022" y="175939"/>
                  <a:pt x="849289" y="174830"/>
                  <a:pt x="868459" y="172913"/>
                </a:cubicBezTo>
                <a:cubicBezTo>
                  <a:pt x="876127" y="170996"/>
                  <a:pt x="883713" y="168712"/>
                  <a:pt x="891463" y="167162"/>
                </a:cubicBezTo>
                <a:cubicBezTo>
                  <a:pt x="917110" y="162032"/>
                  <a:pt x="930042" y="161830"/>
                  <a:pt x="954723" y="155660"/>
                </a:cubicBezTo>
                <a:cubicBezTo>
                  <a:pt x="960604" y="154190"/>
                  <a:pt x="966128" y="151505"/>
                  <a:pt x="971976" y="149910"/>
                </a:cubicBezTo>
                <a:cubicBezTo>
                  <a:pt x="987227" y="145751"/>
                  <a:pt x="1002987" y="143407"/>
                  <a:pt x="1017984" y="138408"/>
                </a:cubicBezTo>
                <a:cubicBezTo>
                  <a:pt x="1029444" y="134588"/>
                  <a:pt x="1046684" y="128350"/>
                  <a:pt x="1058240" y="126906"/>
                </a:cubicBezTo>
                <a:cubicBezTo>
                  <a:pt x="1096473" y="122127"/>
                  <a:pt x="1135115" y="120853"/>
                  <a:pt x="1173259" y="115404"/>
                </a:cubicBezTo>
                <a:cubicBezTo>
                  <a:pt x="1302528" y="96937"/>
                  <a:pt x="1100626" y="125202"/>
                  <a:pt x="1271025" y="103902"/>
                </a:cubicBezTo>
                <a:cubicBezTo>
                  <a:pt x="1298144" y="100512"/>
                  <a:pt x="1308370" y="97112"/>
                  <a:pt x="1334285" y="92400"/>
                </a:cubicBezTo>
                <a:cubicBezTo>
                  <a:pt x="1345758" y="90314"/>
                  <a:pt x="1357330" y="88798"/>
                  <a:pt x="1368791" y="86649"/>
                </a:cubicBezTo>
                <a:cubicBezTo>
                  <a:pt x="1383425" y="83905"/>
                  <a:pt x="1439410" y="71773"/>
                  <a:pt x="1460806" y="69396"/>
                </a:cubicBezTo>
                <a:cubicBezTo>
                  <a:pt x="1483748" y="66847"/>
                  <a:pt x="1506875" y="66194"/>
                  <a:pt x="1529817" y="63645"/>
                </a:cubicBezTo>
                <a:cubicBezTo>
                  <a:pt x="1624420" y="53133"/>
                  <a:pt x="1481509" y="61273"/>
                  <a:pt x="1627584" y="52144"/>
                </a:cubicBezTo>
                <a:cubicBezTo>
                  <a:pt x="1667807" y="49630"/>
                  <a:pt x="1708101" y="48406"/>
                  <a:pt x="1748353" y="46393"/>
                </a:cubicBezTo>
                <a:lnTo>
                  <a:pt x="1857621" y="40642"/>
                </a:lnTo>
                <a:cubicBezTo>
                  <a:pt x="1869123" y="38725"/>
                  <a:pt x="1880530" y="36112"/>
                  <a:pt x="1892127" y="34891"/>
                </a:cubicBezTo>
                <a:cubicBezTo>
                  <a:pt x="1933951" y="30488"/>
                  <a:pt x="2027470" y="25576"/>
                  <a:pt x="2064655" y="23389"/>
                </a:cubicBezTo>
                <a:cubicBezTo>
                  <a:pt x="2089623" y="19228"/>
                  <a:pt x="2103804" y="17245"/>
                  <a:pt x="2127916" y="11887"/>
                </a:cubicBezTo>
                <a:cubicBezTo>
                  <a:pt x="2152951" y="6324"/>
                  <a:pt x="2156815" y="2986"/>
                  <a:pt x="2185425" y="385"/>
                </a:cubicBezTo>
                <a:cubicBezTo>
                  <a:pt x="2194971" y="-483"/>
                  <a:pt x="2204595" y="385"/>
                  <a:pt x="2214180" y="3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81932" y="5026325"/>
            <a:ext cx="230038" cy="74777"/>
          </a:xfrm>
          <a:custGeom>
            <a:avLst/>
            <a:gdLst>
              <a:gd name="connsiteX0" fmla="*/ 0 w 230038"/>
              <a:gd name="connsiteY0" fmla="*/ 0 h 74777"/>
              <a:gd name="connsiteX1" fmla="*/ 63260 w 230038"/>
              <a:gd name="connsiteY1" fmla="*/ 17252 h 74777"/>
              <a:gd name="connsiteX2" fmla="*/ 80513 w 230038"/>
              <a:gd name="connsiteY2" fmla="*/ 23003 h 74777"/>
              <a:gd name="connsiteX3" fmla="*/ 97766 w 230038"/>
              <a:gd name="connsiteY3" fmla="*/ 34505 h 74777"/>
              <a:gd name="connsiteX4" fmla="*/ 120770 w 230038"/>
              <a:gd name="connsiteY4" fmla="*/ 40256 h 74777"/>
              <a:gd name="connsiteX5" fmla="*/ 155276 w 230038"/>
              <a:gd name="connsiteY5" fmla="*/ 51758 h 74777"/>
              <a:gd name="connsiteX6" fmla="*/ 207034 w 230038"/>
              <a:gd name="connsiteY6" fmla="*/ 69011 h 74777"/>
              <a:gd name="connsiteX7" fmla="*/ 230038 w 230038"/>
              <a:gd name="connsiteY7" fmla="*/ 74762 h 7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38" h="74777">
                <a:moveTo>
                  <a:pt x="0" y="0"/>
                </a:moveTo>
                <a:cubicBezTo>
                  <a:pt x="40644" y="8127"/>
                  <a:pt x="19481" y="2659"/>
                  <a:pt x="63260" y="17252"/>
                </a:cubicBezTo>
                <a:cubicBezTo>
                  <a:pt x="69011" y="19169"/>
                  <a:pt x="75469" y="19640"/>
                  <a:pt x="80513" y="23003"/>
                </a:cubicBezTo>
                <a:cubicBezTo>
                  <a:pt x="86264" y="26837"/>
                  <a:pt x="91413" y="31782"/>
                  <a:pt x="97766" y="34505"/>
                </a:cubicBezTo>
                <a:cubicBezTo>
                  <a:pt x="105031" y="37619"/>
                  <a:pt x="113199" y="37985"/>
                  <a:pt x="120770" y="40256"/>
                </a:cubicBezTo>
                <a:cubicBezTo>
                  <a:pt x="132383" y="43740"/>
                  <a:pt x="143774" y="47924"/>
                  <a:pt x="155276" y="51758"/>
                </a:cubicBezTo>
                <a:lnTo>
                  <a:pt x="207034" y="69011"/>
                </a:lnTo>
                <a:cubicBezTo>
                  <a:pt x="226106" y="75368"/>
                  <a:pt x="218225" y="74762"/>
                  <a:pt x="230038" y="7476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808333" y="5106838"/>
            <a:ext cx="115139" cy="212785"/>
          </a:xfrm>
          <a:custGeom>
            <a:avLst/>
            <a:gdLst>
              <a:gd name="connsiteX0" fmla="*/ 115139 w 115139"/>
              <a:gd name="connsiteY0" fmla="*/ 0 h 212785"/>
              <a:gd name="connsiteX1" fmla="*/ 103637 w 115139"/>
              <a:gd name="connsiteY1" fmla="*/ 28754 h 212785"/>
              <a:gd name="connsiteX2" fmla="*/ 97886 w 115139"/>
              <a:gd name="connsiteY2" fmla="*/ 46007 h 212785"/>
              <a:gd name="connsiteX3" fmla="*/ 86384 w 115139"/>
              <a:gd name="connsiteY3" fmla="*/ 63260 h 212785"/>
              <a:gd name="connsiteX4" fmla="*/ 80633 w 115139"/>
              <a:gd name="connsiteY4" fmla="*/ 80513 h 212785"/>
              <a:gd name="connsiteX5" fmla="*/ 63380 w 115139"/>
              <a:gd name="connsiteY5" fmla="*/ 97766 h 212785"/>
              <a:gd name="connsiteX6" fmla="*/ 40376 w 115139"/>
              <a:gd name="connsiteY6" fmla="*/ 132271 h 212785"/>
              <a:gd name="connsiteX7" fmla="*/ 17373 w 115139"/>
              <a:gd name="connsiteY7" fmla="*/ 166777 h 212785"/>
              <a:gd name="connsiteX8" fmla="*/ 11622 w 115139"/>
              <a:gd name="connsiteY8" fmla="*/ 184030 h 212785"/>
              <a:gd name="connsiteX9" fmla="*/ 120 w 115139"/>
              <a:gd name="connsiteY9" fmla="*/ 212785 h 21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39" h="212785">
                <a:moveTo>
                  <a:pt x="115139" y="0"/>
                </a:moveTo>
                <a:cubicBezTo>
                  <a:pt x="111305" y="9585"/>
                  <a:pt x="107262" y="19088"/>
                  <a:pt x="103637" y="28754"/>
                </a:cubicBezTo>
                <a:cubicBezTo>
                  <a:pt x="101508" y="34430"/>
                  <a:pt x="100597" y="40585"/>
                  <a:pt x="97886" y="46007"/>
                </a:cubicBezTo>
                <a:cubicBezTo>
                  <a:pt x="94795" y="52189"/>
                  <a:pt x="89475" y="57078"/>
                  <a:pt x="86384" y="63260"/>
                </a:cubicBezTo>
                <a:cubicBezTo>
                  <a:pt x="83673" y="68682"/>
                  <a:pt x="83996" y="75469"/>
                  <a:pt x="80633" y="80513"/>
                </a:cubicBezTo>
                <a:cubicBezTo>
                  <a:pt x="76122" y="87280"/>
                  <a:pt x="68373" y="91346"/>
                  <a:pt x="63380" y="97766"/>
                </a:cubicBezTo>
                <a:cubicBezTo>
                  <a:pt x="54893" y="108677"/>
                  <a:pt x="40376" y="132271"/>
                  <a:pt x="40376" y="132271"/>
                </a:cubicBezTo>
                <a:cubicBezTo>
                  <a:pt x="26701" y="173295"/>
                  <a:pt x="46091" y="123698"/>
                  <a:pt x="17373" y="166777"/>
                </a:cubicBezTo>
                <a:cubicBezTo>
                  <a:pt x="14010" y="171821"/>
                  <a:pt x="14333" y="178608"/>
                  <a:pt x="11622" y="184030"/>
                </a:cubicBezTo>
                <a:cubicBezTo>
                  <a:pt x="-2007" y="211287"/>
                  <a:pt x="120" y="190591"/>
                  <a:pt x="120" y="2127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62113" y="6003985"/>
            <a:ext cx="618629" cy="37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Loop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035" y="2512383"/>
            <a:ext cx="224407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Entry Point (main())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cxnSp>
        <p:nvCxnSpPr>
          <p:cNvPr id="31" name="Straight Arrow Connector 30"/>
          <p:cNvCxnSpPr>
            <a:stCxn id="29" idx="2"/>
            <a:endCxn id="2" idx="0"/>
          </p:cNvCxnSpPr>
          <p:nvPr/>
        </p:nvCxnSpPr>
        <p:spPr>
          <a:xfrm>
            <a:off x="6765072" y="2920698"/>
            <a:ext cx="1" cy="58902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/>
          <p:cNvSpPr txBox="1"/>
          <p:nvPr/>
        </p:nvSpPr>
        <p:spPr>
          <a:xfrm>
            <a:off x="9086491" y="4901351"/>
            <a:ext cx="2498952" cy="6237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Interrupt Service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 Routine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latin typeface="Helvetica Neue"/>
              </a:rPr>
              <a:t>(ISR)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617934" y="5213230"/>
            <a:ext cx="14685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617935" y="5319623"/>
            <a:ext cx="14685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4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7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iFBalance</a:t>
            </a:r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92784979"/>
              </p:ext>
            </p:extLst>
          </p:nvPr>
        </p:nvGraphicFramePr>
        <p:xfrm>
          <a:off x="672860" y="1339970"/>
          <a:ext cx="11484634" cy="735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5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3035" y="2512383"/>
            <a:ext cx="224407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rPr>
              <a:t>Entry Point (main())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sym typeface="맑은 고딕"/>
            </a:endParaRP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399203" y="2920698"/>
            <a:ext cx="8584245" cy="4572000"/>
            <a:chOff x="3273346" y="2920698"/>
            <a:chExt cx="6952322" cy="3702832"/>
          </a:xfrm>
        </p:grpSpPr>
        <p:sp>
          <p:nvSpPr>
            <p:cNvPr id="2" name="Rectangle 1"/>
            <p:cNvSpPr/>
            <p:nvPr/>
          </p:nvSpPr>
          <p:spPr>
            <a:xfrm>
              <a:off x="6185209" y="3509719"/>
              <a:ext cx="1159727" cy="37753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sym typeface="맑은 고딕"/>
                </a:rPr>
                <a:t>Setup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6763214" y="3918034"/>
              <a:ext cx="9292" cy="149242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Arrow Connector 30"/>
            <p:cNvCxnSpPr>
              <a:stCxn id="29" idx="2"/>
              <a:endCxn id="2" idx="0"/>
            </p:cNvCxnSpPr>
            <p:nvPr/>
          </p:nvCxnSpPr>
          <p:spPr>
            <a:xfrm>
              <a:off x="6765072" y="2920698"/>
              <a:ext cx="1" cy="589021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/>
            <p:cNvCxnSpPr>
              <a:stCxn id="2" idx="2"/>
            </p:cNvCxnSpPr>
            <p:nvPr/>
          </p:nvCxnSpPr>
          <p:spPr>
            <a:xfrm flipH="1">
              <a:off x="4371277" y="3887256"/>
              <a:ext cx="2393796" cy="1353817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68788" y="3887256"/>
              <a:ext cx="2813827" cy="1353817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Rectangle 31"/>
            <p:cNvSpPr/>
            <p:nvPr/>
          </p:nvSpPr>
          <p:spPr>
            <a:xfrm>
              <a:off x="9065941" y="5410453"/>
              <a:ext cx="1159727" cy="3775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1600" dirty="0">
                  <a:latin typeface="Helvetica Neue"/>
                </a:rPr>
                <a:t>Task </a:t>
              </a:r>
              <a:r>
                <a:rPr lang="en-US" sz="1600" dirty="0" smtClean="0">
                  <a:latin typeface="Helvetica Neue"/>
                </a:rPr>
                <a:t>C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83350" y="5472842"/>
              <a:ext cx="1159727" cy="37753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1600" dirty="0">
                  <a:latin typeface="Helvetica Neue"/>
                </a:rPr>
                <a:t>Task </a:t>
              </a:r>
              <a:r>
                <a:rPr lang="en-US" sz="1600" dirty="0" smtClean="0">
                  <a:latin typeface="Helvetica Neue"/>
                </a:rPr>
                <a:t>B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27655" y="5410454"/>
              <a:ext cx="1159727" cy="377537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sym typeface="맑은 고딕"/>
                </a:rPr>
                <a:t>Task A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sym typeface="맑은 고딕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68175" y="5077228"/>
              <a:ext cx="1086365" cy="1546302"/>
            </a:xfrm>
            <a:custGeom>
              <a:avLst/>
              <a:gdLst>
                <a:gd name="connsiteX0" fmla="*/ 848472 w 1086365"/>
                <a:gd name="connsiteY0" fmla="*/ 349404 h 1546302"/>
                <a:gd name="connsiteX1" fmla="*/ 826170 w 1086365"/>
                <a:gd name="connsiteY1" fmla="*/ 304800 h 1546302"/>
                <a:gd name="connsiteX2" fmla="*/ 803868 w 1086365"/>
                <a:gd name="connsiteY2" fmla="*/ 252760 h 1546302"/>
                <a:gd name="connsiteX3" fmla="*/ 788999 w 1086365"/>
                <a:gd name="connsiteY3" fmla="*/ 237892 h 1546302"/>
                <a:gd name="connsiteX4" fmla="*/ 744394 w 1086365"/>
                <a:gd name="connsiteY4" fmla="*/ 178419 h 1546302"/>
                <a:gd name="connsiteX5" fmla="*/ 699790 w 1086365"/>
                <a:gd name="connsiteY5" fmla="*/ 148682 h 1546302"/>
                <a:gd name="connsiteX6" fmla="*/ 677487 w 1086365"/>
                <a:gd name="connsiteY6" fmla="*/ 133814 h 1546302"/>
                <a:gd name="connsiteX7" fmla="*/ 640316 w 1086365"/>
                <a:gd name="connsiteY7" fmla="*/ 118946 h 1546302"/>
                <a:gd name="connsiteX8" fmla="*/ 603146 w 1086365"/>
                <a:gd name="connsiteY8" fmla="*/ 96643 h 1546302"/>
                <a:gd name="connsiteX9" fmla="*/ 521370 w 1086365"/>
                <a:gd name="connsiteY9" fmla="*/ 66907 h 1546302"/>
                <a:gd name="connsiteX10" fmla="*/ 484199 w 1086365"/>
                <a:gd name="connsiteY10" fmla="*/ 44604 h 1546302"/>
                <a:gd name="connsiteX11" fmla="*/ 424726 w 1086365"/>
                <a:gd name="connsiteY11" fmla="*/ 29736 h 1546302"/>
                <a:gd name="connsiteX12" fmla="*/ 372687 w 1086365"/>
                <a:gd name="connsiteY12" fmla="*/ 7434 h 1546302"/>
                <a:gd name="connsiteX13" fmla="*/ 320648 w 1086365"/>
                <a:gd name="connsiteY13" fmla="*/ 0 h 1546302"/>
                <a:gd name="connsiteX14" fmla="*/ 246307 w 1086365"/>
                <a:gd name="connsiteY14" fmla="*/ 7434 h 1546302"/>
                <a:gd name="connsiteX15" fmla="*/ 201702 w 1086365"/>
                <a:gd name="connsiteY15" fmla="*/ 29736 h 1546302"/>
                <a:gd name="connsiteX16" fmla="*/ 171965 w 1086365"/>
                <a:gd name="connsiteY16" fmla="*/ 44604 h 1546302"/>
                <a:gd name="connsiteX17" fmla="*/ 112492 w 1086365"/>
                <a:gd name="connsiteY17" fmla="*/ 89209 h 1546302"/>
                <a:gd name="connsiteX18" fmla="*/ 90190 w 1086365"/>
                <a:gd name="connsiteY18" fmla="*/ 111512 h 1546302"/>
                <a:gd name="connsiteX19" fmla="*/ 82755 w 1086365"/>
                <a:gd name="connsiteY19" fmla="*/ 133814 h 1546302"/>
                <a:gd name="connsiteX20" fmla="*/ 53019 w 1086365"/>
                <a:gd name="connsiteY20" fmla="*/ 163551 h 1546302"/>
                <a:gd name="connsiteX21" fmla="*/ 30716 w 1086365"/>
                <a:gd name="connsiteY21" fmla="*/ 223024 h 1546302"/>
                <a:gd name="connsiteX22" fmla="*/ 15848 w 1086365"/>
                <a:gd name="connsiteY22" fmla="*/ 275063 h 1546302"/>
                <a:gd name="connsiteX23" fmla="*/ 8414 w 1086365"/>
                <a:gd name="connsiteY23" fmla="*/ 297365 h 1546302"/>
                <a:gd name="connsiteX24" fmla="*/ 8414 w 1086365"/>
                <a:gd name="connsiteY24" fmla="*/ 542692 h 1546302"/>
                <a:gd name="connsiteX25" fmla="*/ 23282 w 1086365"/>
                <a:gd name="connsiteY25" fmla="*/ 609600 h 1546302"/>
                <a:gd name="connsiteX26" fmla="*/ 30716 w 1086365"/>
                <a:gd name="connsiteY26" fmla="*/ 661639 h 1546302"/>
                <a:gd name="connsiteX27" fmla="*/ 53019 w 1086365"/>
                <a:gd name="connsiteY27" fmla="*/ 713678 h 1546302"/>
                <a:gd name="connsiteX28" fmla="*/ 75321 w 1086365"/>
                <a:gd name="connsiteY28" fmla="*/ 788019 h 1546302"/>
                <a:gd name="connsiteX29" fmla="*/ 90190 w 1086365"/>
                <a:gd name="connsiteY29" fmla="*/ 847492 h 1546302"/>
                <a:gd name="connsiteX30" fmla="*/ 105058 w 1086365"/>
                <a:gd name="connsiteY30" fmla="*/ 906965 h 1546302"/>
                <a:gd name="connsiteX31" fmla="*/ 119926 w 1086365"/>
                <a:gd name="connsiteY31" fmla="*/ 951570 h 1546302"/>
                <a:gd name="connsiteX32" fmla="*/ 127360 w 1086365"/>
                <a:gd name="connsiteY32" fmla="*/ 973873 h 1546302"/>
                <a:gd name="connsiteX33" fmla="*/ 142229 w 1086365"/>
                <a:gd name="connsiteY33" fmla="*/ 996175 h 1546302"/>
                <a:gd name="connsiteX34" fmla="*/ 157097 w 1086365"/>
                <a:gd name="connsiteY34" fmla="*/ 1048214 h 1546302"/>
                <a:gd name="connsiteX35" fmla="*/ 171965 w 1086365"/>
                <a:gd name="connsiteY35" fmla="*/ 1070517 h 1546302"/>
                <a:gd name="connsiteX36" fmla="*/ 194268 w 1086365"/>
                <a:gd name="connsiteY36" fmla="*/ 1144858 h 1546302"/>
                <a:gd name="connsiteX37" fmla="*/ 209136 w 1086365"/>
                <a:gd name="connsiteY37" fmla="*/ 1174595 h 1546302"/>
                <a:gd name="connsiteX38" fmla="*/ 231438 w 1086365"/>
                <a:gd name="connsiteY38" fmla="*/ 1204331 h 1546302"/>
                <a:gd name="connsiteX39" fmla="*/ 253741 w 1086365"/>
                <a:gd name="connsiteY39" fmla="*/ 1256370 h 1546302"/>
                <a:gd name="connsiteX40" fmla="*/ 283477 w 1086365"/>
                <a:gd name="connsiteY40" fmla="*/ 1300975 h 1546302"/>
                <a:gd name="connsiteX41" fmla="*/ 305780 w 1086365"/>
                <a:gd name="connsiteY41" fmla="*/ 1338146 h 1546302"/>
                <a:gd name="connsiteX42" fmla="*/ 313214 w 1086365"/>
                <a:gd name="connsiteY42" fmla="*/ 1360448 h 1546302"/>
                <a:gd name="connsiteX43" fmla="*/ 328082 w 1086365"/>
                <a:gd name="connsiteY43" fmla="*/ 1375317 h 1546302"/>
                <a:gd name="connsiteX44" fmla="*/ 357819 w 1086365"/>
                <a:gd name="connsiteY44" fmla="*/ 1419921 h 1546302"/>
                <a:gd name="connsiteX45" fmla="*/ 417292 w 1086365"/>
                <a:gd name="connsiteY45" fmla="*/ 1464526 h 1546302"/>
                <a:gd name="connsiteX46" fmla="*/ 439594 w 1086365"/>
                <a:gd name="connsiteY46" fmla="*/ 1479395 h 1546302"/>
                <a:gd name="connsiteX47" fmla="*/ 461897 w 1086365"/>
                <a:gd name="connsiteY47" fmla="*/ 1486829 h 1546302"/>
                <a:gd name="connsiteX48" fmla="*/ 521370 w 1086365"/>
                <a:gd name="connsiteY48" fmla="*/ 1516565 h 1546302"/>
                <a:gd name="connsiteX49" fmla="*/ 610580 w 1086365"/>
                <a:gd name="connsiteY49" fmla="*/ 1531434 h 1546302"/>
                <a:gd name="connsiteX50" fmla="*/ 640316 w 1086365"/>
                <a:gd name="connsiteY50" fmla="*/ 1538868 h 1546302"/>
                <a:gd name="connsiteX51" fmla="*/ 692355 w 1086365"/>
                <a:gd name="connsiteY51" fmla="*/ 1546302 h 1546302"/>
                <a:gd name="connsiteX52" fmla="*/ 863341 w 1086365"/>
                <a:gd name="connsiteY52" fmla="*/ 1538868 h 1546302"/>
                <a:gd name="connsiteX53" fmla="*/ 893077 w 1086365"/>
                <a:gd name="connsiteY53" fmla="*/ 1516565 h 1546302"/>
                <a:gd name="connsiteX54" fmla="*/ 945116 w 1086365"/>
                <a:gd name="connsiteY54" fmla="*/ 1479395 h 1546302"/>
                <a:gd name="connsiteX55" fmla="*/ 982287 w 1086365"/>
                <a:gd name="connsiteY55" fmla="*/ 1449658 h 1546302"/>
                <a:gd name="connsiteX56" fmla="*/ 1019458 w 1086365"/>
                <a:gd name="connsiteY56" fmla="*/ 1375317 h 1546302"/>
                <a:gd name="connsiteX57" fmla="*/ 1034326 w 1086365"/>
                <a:gd name="connsiteY57" fmla="*/ 1360448 h 1546302"/>
                <a:gd name="connsiteX58" fmla="*/ 1064063 w 1086365"/>
                <a:gd name="connsiteY58" fmla="*/ 1293541 h 1546302"/>
                <a:gd name="connsiteX59" fmla="*/ 1078931 w 1086365"/>
                <a:gd name="connsiteY59" fmla="*/ 1271239 h 1546302"/>
                <a:gd name="connsiteX60" fmla="*/ 1086365 w 1086365"/>
                <a:gd name="connsiteY60" fmla="*/ 1174595 h 1546302"/>
                <a:gd name="connsiteX61" fmla="*/ 1071497 w 1086365"/>
                <a:gd name="connsiteY61" fmla="*/ 1025912 h 1546302"/>
                <a:gd name="connsiteX62" fmla="*/ 1064063 w 1086365"/>
                <a:gd name="connsiteY62" fmla="*/ 959004 h 1546302"/>
                <a:gd name="connsiteX63" fmla="*/ 1049194 w 1086365"/>
                <a:gd name="connsiteY63" fmla="*/ 899531 h 1546302"/>
                <a:gd name="connsiteX64" fmla="*/ 1034326 w 1086365"/>
                <a:gd name="connsiteY64" fmla="*/ 847492 h 1546302"/>
                <a:gd name="connsiteX65" fmla="*/ 1026892 w 1086365"/>
                <a:gd name="connsiteY65" fmla="*/ 795453 h 1546302"/>
                <a:gd name="connsiteX66" fmla="*/ 1019458 w 1086365"/>
                <a:gd name="connsiteY66" fmla="*/ 750848 h 154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86365" h="1546302">
                  <a:moveTo>
                    <a:pt x="848472" y="349404"/>
                  </a:moveTo>
                  <a:cubicBezTo>
                    <a:pt x="841038" y="334536"/>
                    <a:pt x="832921" y="319990"/>
                    <a:pt x="826170" y="304800"/>
                  </a:cubicBezTo>
                  <a:cubicBezTo>
                    <a:pt x="812954" y="275064"/>
                    <a:pt x="825461" y="285149"/>
                    <a:pt x="803868" y="252760"/>
                  </a:cubicBezTo>
                  <a:cubicBezTo>
                    <a:pt x="799980" y="246928"/>
                    <a:pt x="793204" y="243499"/>
                    <a:pt x="788999" y="237892"/>
                  </a:cubicBezTo>
                  <a:cubicBezTo>
                    <a:pt x="775810" y="220307"/>
                    <a:pt x="763883" y="193036"/>
                    <a:pt x="744394" y="178419"/>
                  </a:cubicBezTo>
                  <a:cubicBezTo>
                    <a:pt x="730099" y="167697"/>
                    <a:pt x="714658" y="158594"/>
                    <a:pt x="699790" y="148682"/>
                  </a:cubicBezTo>
                  <a:cubicBezTo>
                    <a:pt x="692356" y="143726"/>
                    <a:pt x="685783" y="137132"/>
                    <a:pt x="677487" y="133814"/>
                  </a:cubicBezTo>
                  <a:cubicBezTo>
                    <a:pt x="665097" y="128858"/>
                    <a:pt x="652252" y="124914"/>
                    <a:pt x="640316" y="118946"/>
                  </a:cubicBezTo>
                  <a:cubicBezTo>
                    <a:pt x="627392" y="112484"/>
                    <a:pt x="616300" y="102622"/>
                    <a:pt x="603146" y="96643"/>
                  </a:cubicBezTo>
                  <a:cubicBezTo>
                    <a:pt x="526807" y="61943"/>
                    <a:pt x="589333" y="100889"/>
                    <a:pt x="521370" y="66907"/>
                  </a:cubicBezTo>
                  <a:cubicBezTo>
                    <a:pt x="508446" y="60445"/>
                    <a:pt x="497685" y="49791"/>
                    <a:pt x="484199" y="44604"/>
                  </a:cubicBezTo>
                  <a:cubicBezTo>
                    <a:pt x="465127" y="37268"/>
                    <a:pt x="424726" y="29736"/>
                    <a:pt x="424726" y="29736"/>
                  </a:cubicBezTo>
                  <a:cubicBezTo>
                    <a:pt x="408605" y="21675"/>
                    <a:pt x="390920" y="11080"/>
                    <a:pt x="372687" y="7434"/>
                  </a:cubicBezTo>
                  <a:cubicBezTo>
                    <a:pt x="355505" y="3998"/>
                    <a:pt x="337994" y="2478"/>
                    <a:pt x="320648" y="0"/>
                  </a:cubicBezTo>
                  <a:cubicBezTo>
                    <a:pt x="295868" y="2478"/>
                    <a:pt x="270921" y="3647"/>
                    <a:pt x="246307" y="7434"/>
                  </a:cubicBezTo>
                  <a:cubicBezTo>
                    <a:pt x="222991" y="11021"/>
                    <a:pt x="222016" y="18128"/>
                    <a:pt x="201702" y="29736"/>
                  </a:cubicBezTo>
                  <a:cubicBezTo>
                    <a:pt x="192080" y="35234"/>
                    <a:pt x="181877" y="39648"/>
                    <a:pt x="171965" y="44604"/>
                  </a:cubicBezTo>
                  <a:cubicBezTo>
                    <a:pt x="129253" y="87316"/>
                    <a:pt x="151417" y="76234"/>
                    <a:pt x="112492" y="89209"/>
                  </a:cubicBezTo>
                  <a:cubicBezTo>
                    <a:pt x="105058" y="96643"/>
                    <a:pt x="96022" y="102764"/>
                    <a:pt x="90190" y="111512"/>
                  </a:cubicBezTo>
                  <a:cubicBezTo>
                    <a:pt x="85843" y="118032"/>
                    <a:pt x="87310" y="127437"/>
                    <a:pt x="82755" y="133814"/>
                  </a:cubicBezTo>
                  <a:cubicBezTo>
                    <a:pt x="74607" y="145221"/>
                    <a:pt x="62931" y="153639"/>
                    <a:pt x="53019" y="163551"/>
                  </a:cubicBezTo>
                  <a:cubicBezTo>
                    <a:pt x="39313" y="218375"/>
                    <a:pt x="54042" y="168598"/>
                    <a:pt x="30716" y="223024"/>
                  </a:cubicBezTo>
                  <a:cubicBezTo>
                    <a:pt x="23077" y="240848"/>
                    <a:pt x="21237" y="256201"/>
                    <a:pt x="15848" y="275063"/>
                  </a:cubicBezTo>
                  <a:cubicBezTo>
                    <a:pt x="13695" y="282598"/>
                    <a:pt x="10892" y="289931"/>
                    <a:pt x="8414" y="297365"/>
                  </a:cubicBezTo>
                  <a:cubicBezTo>
                    <a:pt x="-2568" y="418171"/>
                    <a:pt x="-3039" y="382341"/>
                    <a:pt x="8414" y="542692"/>
                  </a:cubicBezTo>
                  <a:cubicBezTo>
                    <a:pt x="10793" y="575995"/>
                    <a:pt x="14379" y="582891"/>
                    <a:pt x="23282" y="609600"/>
                  </a:cubicBezTo>
                  <a:cubicBezTo>
                    <a:pt x="25760" y="626946"/>
                    <a:pt x="27279" y="644457"/>
                    <a:pt x="30716" y="661639"/>
                  </a:cubicBezTo>
                  <a:cubicBezTo>
                    <a:pt x="34361" y="679865"/>
                    <a:pt x="44963" y="697565"/>
                    <a:pt x="53019" y="713678"/>
                  </a:cubicBezTo>
                  <a:cubicBezTo>
                    <a:pt x="72071" y="827987"/>
                    <a:pt x="46510" y="701588"/>
                    <a:pt x="75321" y="788019"/>
                  </a:cubicBezTo>
                  <a:cubicBezTo>
                    <a:pt x="81783" y="807405"/>
                    <a:pt x="85234" y="827668"/>
                    <a:pt x="90190" y="847492"/>
                  </a:cubicBezTo>
                  <a:cubicBezTo>
                    <a:pt x="90191" y="847495"/>
                    <a:pt x="105057" y="906961"/>
                    <a:pt x="105058" y="906965"/>
                  </a:cubicBezTo>
                  <a:lnTo>
                    <a:pt x="119926" y="951570"/>
                  </a:lnTo>
                  <a:cubicBezTo>
                    <a:pt x="122404" y="959004"/>
                    <a:pt x="123013" y="967353"/>
                    <a:pt x="127360" y="973873"/>
                  </a:cubicBezTo>
                  <a:lnTo>
                    <a:pt x="142229" y="996175"/>
                  </a:lnTo>
                  <a:cubicBezTo>
                    <a:pt x="144611" y="1005704"/>
                    <a:pt x="151764" y="1037548"/>
                    <a:pt x="157097" y="1048214"/>
                  </a:cubicBezTo>
                  <a:cubicBezTo>
                    <a:pt x="161093" y="1056206"/>
                    <a:pt x="167009" y="1063083"/>
                    <a:pt x="171965" y="1070517"/>
                  </a:cubicBezTo>
                  <a:cubicBezTo>
                    <a:pt x="177301" y="1091863"/>
                    <a:pt x="185216" y="1126754"/>
                    <a:pt x="194268" y="1144858"/>
                  </a:cubicBezTo>
                  <a:cubicBezTo>
                    <a:pt x="199224" y="1154770"/>
                    <a:pt x="203262" y="1165197"/>
                    <a:pt x="209136" y="1174595"/>
                  </a:cubicBezTo>
                  <a:cubicBezTo>
                    <a:pt x="215703" y="1185102"/>
                    <a:pt x="224004" y="1194419"/>
                    <a:pt x="231438" y="1204331"/>
                  </a:cubicBezTo>
                  <a:cubicBezTo>
                    <a:pt x="239130" y="1227407"/>
                    <a:pt x="239959" y="1233399"/>
                    <a:pt x="253741" y="1256370"/>
                  </a:cubicBezTo>
                  <a:cubicBezTo>
                    <a:pt x="262935" y="1271693"/>
                    <a:pt x="283477" y="1300975"/>
                    <a:pt x="283477" y="1300975"/>
                  </a:cubicBezTo>
                  <a:cubicBezTo>
                    <a:pt x="304535" y="1364153"/>
                    <a:pt x="275166" y="1287125"/>
                    <a:pt x="305780" y="1338146"/>
                  </a:cubicBezTo>
                  <a:cubicBezTo>
                    <a:pt x="309812" y="1344865"/>
                    <a:pt x="309182" y="1353729"/>
                    <a:pt x="313214" y="1360448"/>
                  </a:cubicBezTo>
                  <a:cubicBezTo>
                    <a:pt x="316820" y="1366458"/>
                    <a:pt x="323877" y="1369710"/>
                    <a:pt x="328082" y="1375317"/>
                  </a:cubicBezTo>
                  <a:cubicBezTo>
                    <a:pt x="338804" y="1389612"/>
                    <a:pt x="345184" y="1407285"/>
                    <a:pt x="357819" y="1419921"/>
                  </a:cubicBezTo>
                  <a:cubicBezTo>
                    <a:pt x="385323" y="1447427"/>
                    <a:pt x="366852" y="1430899"/>
                    <a:pt x="417292" y="1464526"/>
                  </a:cubicBezTo>
                  <a:cubicBezTo>
                    <a:pt x="424726" y="1469482"/>
                    <a:pt x="431118" y="1476570"/>
                    <a:pt x="439594" y="1479395"/>
                  </a:cubicBezTo>
                  <a:cubicBezTo>
                    <a:pt x="447028" y="1481873"/>
                    <a:pt x="454763" y="1483586"/>
                    <a:pt x="461897" y="1486829"/>
                  </a:cubicBezTo>
                  <a:cubicBezTo>
                    <a:pt x="482075" y="1496000"/>
                    <a:pt x="499507" y="1512921"/>
                    <a:pt x="521370" y="1516565"/>
                  </a:cubicBezTo>
                  <a:cubicBezTo>
                    <a:pt x="551107" y="1521521"/>
                    <a:pt x="580949" y="1525878"/>
                    <a:pt x="610580" y="1531434"/>
                  </a:cubicBezTo>
                  <a:cubicBezTo>
                    <a:pt x="620622" y="1533317"/>
                    <a:pt x="630264" y="1537040"/>
                    <a:pt x="640316" y="1538868"/>
                  </a:cubicBezTo>
                  <a:cubicBezTo>
                    <a:pt x="657556" y="1542002"/>
                    <a:pt x="675009" y="1543824"/>
                    <a:pt x="692355" y="1546302"/>
                  </a:cubicBezTo>
                  <a:cubicBezTo>
                    <a:pt x="749350" y="1543824"/>
                    <a:pt x="806908" y="1547229"/>
                    <a:pt x="863341" y="1538868"/>
                  </a:cubicBezTo>
                  <a:cubicBezTo>
                    <a:pt x="875597" y="1537052"/>
                    <a:pt x="882995" y="1523767"/>
                    <a:pt x="893077" y="1516565"/>
                  </a:cubicBezTo>
                  <a:cubicBezTo>
                    <a:pt x="920124" y="1497245"/>
                    <a:pt x="915949" y="1503701"/>
                    <a:pt x="945116" y="1479395"/>
                  </a:cubicBezTo>
                  <a:cubicBezTo>
                    <a:pt x="987488" y="1444084"/>
                    <a:pt x="927148" y="1486417"/>
                    <a:pt x="982287" y="1449658"/>
                  </a:cubicBezTo>
                  <a:cubicBezTo>
                    <a:pt x="994677" y="1424878"/>
                    <a:pt x="999868" y="1394908"/>
                    <a:pt x="1019458" y="1375317"/>
                  </a:cubicBezTo>
                  <a:cubicBezTo>
                    <a:pt x="1024414" y="1370361"/>
                    <a:pt x="1030438" y="1366280"/>
                    <a:pt x="1034326" y="1360448"/>
                  </a:cubicBezTo>
                  <a:cubicBezTo>
                    <a:pt x="1050090" y="1336801"/>
                    <a:pt x="1051186" y="1319295"/>
                    <a:pt x="1064063" y="1293541"/>
                  </a:cubicBezTo>
                  <a:cubicBezTo>
                    <a:pt x="1068059" y="1285550"/>
                    <a:pt x="1073975" y="1278673"/>
                    <a:pt x="1078931" y="1271239"/>
                  </a:cubicBezTo>
                  <a:cubicBezTo>
                    <a:pt x="1081409" y="1239024"/>
                    <a:pt x="1086365" y="1206905"/>
                    <a:pt x="1086365" y="1174595"/>
                  </a:cubicBezTo>
                  <a:cubicBezTo>
                    <a:pt x="1086365" y="1021474"/>
                    <a:pt x="1083431" y="1109448"/>
                    <a:pt x="1071497" y="1025912"/>
                  </a:cubicBezTo>
                  <a:cubicBezTo>
                    <a:pt x="1068324" y="1003698"/>
                    <a:pt x="1067963" y="981102"/>
                    <a:pt x="1064063" y="959004"/>
                  </a:cubicBezTo>
                  <a:cubicBezTo>
                    <a:pt x="1060512" y="938880"/>
                    <a:pt x="1055656" y="918917"/>
                    <a:pt x="1049194" y="899531"/>
                  </a:cubicBezTo>
                  <a:cubicBezTo>
                    <a:pt x="1042824" y="880421"/>
                    <a:pt x="1038060" y="868030"/>
                    <a:pt x="1034326" y="847492"/>
                  </a:cubicBezTo>
                  <a:cubicBezTo>
                    <a:pt x="1031192" y="830252"/>
                    <a:pt x="1030328" y="812635"/>
                    <a:pt x="1026892" y="795453"/>
                  </a:cubicBezTo>
                  <a:cubicBezTo>
                    <a:pt x="1017107" y="746528"/>
                    <a:pt x="1019458" y="799554"/>
                    <a:pt x="1019458" y="750848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222380" y="5374888"/>
              <a:ext cx="185854" cy="89230"/>
            </a:xfrm>
            <a:custGeom>
              <a:avLst/>
              <a:gdLst>
                <a:gd name="connsiteX0" fmla="*/ 0 w 185854"/>
                <a:gd name="connsiteY0" fmla="*/ 0 h 89230"/>
                <a:gd name="connsiteX1" fmla="*/ 59474 w 185854"/>
                <a:gd name="connsiteY1" fmla="*/ 14868 h 89230"/>
                <a:gd name="connsiteX2" fmla="*/ 74342 w 185854"/>
                <a:gd name="connsiteY2" fmla="*/ 37171 h 89230"/>
                <a:gd name="connsiteX3" fmla="*/ 118947 w 185854"/>
                <a:gd name="connsiteY3" fmla="*/ 52039 h 89230"/>
                <a:gd name="connsiteX4" fmla="*/ 141249 w 185854"/>
                <a:gd name="connsiteY4" fmla="*/ 66907 h 89230"/>
                <a:gd name="connsiteX5" fmla="*/ 156118 w 185854"/>
                <a:gd name="connsiteY5" fmla="*/ 81775 h 89230"/>
                <a:gd name="connsiteX6" fmla="*/ 185854 w 185854"/>
                <a:gd name="connsiteY6" fmla="*/ 89210 h 8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854" h="89230">
                  <a:moveTo>
                    <a:pt x="0" y="0"/>
                  </a:moveTo>
                  <a:cubicBezTo>
                    <a:pt x="1850" y="370"/>
                    <a:pt x="51855" y="8772"/>
                    <a:pt x="59474" y="14868"/>
                  </a:cubicBezTo>
                  <a:cubicBezTo>
                    <a:pt x="66451" y="20450"/>
                    <a:pt x="66765" y="32436"/>
                    <a:pt x="74342" y="37171"/>
                  </a:cubicBezTo>
                  <a:cubicBezTo>
                    <a:pt x="87632" y="45478"/>
                    <a:pt x="118947" y="52039"/>
                    <a:pt x="118947" y="52039"/>
                  </a:cubicBezTo>
                  <a:cubicBezTo>
                    <a:pt x="126381" y="56995"/>
                    <a:pt x="134272" y="61326"/>
                    <a:pt x="141249" y="66907"/>
                  </a:cubicBezTo>
                  <a:cubicBezTo>
                    <a:pt x="146722" y="71285"/>
                    <a:pt x="150108" y="78169"/>
                    <a:pt x="156118" y="81775"/>
                  </a:cubicBezTo>
                  <a:cubicBezTo>
                    <a:pt x="169816" y="89994"/>
                    <a:pt x="174048" y="89210"/>
                    <a:pt x="185854" y="8921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408234" y="5330283"/>
              <a:ext cx="96644" cy="118946"/>
            </a:xfrm>
            <a:custGeom>
              <a:avLst/>
              <a:gdLst>
                <a:gd name="connsiteX0" fmla="*/ 0 w 96644"/>
                <a:gd name="connsiteY0" fmla="*/ 118946 h 118946"/>
                <a:gd name="connsiteX1" fmla="*/ 52039 w 96644"/>
                <a:gd name="connsiteY1" fmla="*/ 66907 h 118946"/>
                <a:gd name="connsiteX2" fmla="*/ 59473 w 96644"/>
                <a:gd name="connsiteY2" fmla="*/ 44605 h 118946"/>
                <a:gd name="connsiteX3" fmla="*/ 96644 w 96644"/>
                <a:gd name="connsiteY3" fmla="*/ 0 h 1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44" h="118946">
                  <a:moveTo>
                    <a:pt x="0" y="118946"/>
                  </a:moveTo>
                  <a:cubicBezTo>
                    <a:pt x="17346" y="101600"/>
                    <a:pt x="44281" y="90180"/>
                    <a:pt x="52039" y="66907"/>
                  </a:cubicBezTo>
                  <a:cubicBezTo>
                    <a:pt x="54517" y="59473"/>
                    <a:pt x="54918" y="50981"/>
                    <a:pt x="59473" y="44605"/>
                  </a:cubicBezTo>
                  <a:cubicBezTo>
                    <a:pt x="115564" y="-33921"/>
                    <a:pt x="74073" y="45143"/>
                    <a:pt x="96644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8452574" y="5014839"/>
              <a:ext cx="1086365" cy="1546302"/>
            </a:xfrm>
            <a:custGeom>
              <a:avLst/>
              <a:gdLst>
                <a:gd name="connsiteX0" fmla="*/ 848472 w 1086365"/>
                <a:gd name="connsiteY0" fmla="*/ 349404 h 1546302"/>
                <a:gd name="connsiteX1" fmla="*/ 826170 w 1086365"/>
                <a:gd name="connsiteY1" fmla="*/ 304800 h 1546302"/>
                <a:gd name="connsiteX2" fmla="*/ 803868 w 1086365"/>
                <a:gd name="connsiteY2" fmla="*/ 252760 h 1546302"/>
                <a:gd name="connsiteX3" fmla="*/ 788999 w 1086365"/>
                <a:gd name="connsiteY3" fmla="*/ 237892 h 1546302"/>
                <a:gd name="connsiteX4" fmla="*/ 744394 w 1086365"/>
                <a:gd name="connsiteY4" fmla="*/ 178419 h 1546302"/>
                <a:gd name="connsiteX5" fmla="*/ 699790 w 1086365"/>
                <a:gd name="connsiteY5" fmla="*/ 148682 h 1546302"/>
                <a:gd name="connsiteX6" fmla="*/ 677487 w 1086365"/>
                <a:gd name="connsiteY6" fmla="*/ 133814 h 1546302"/>
                <a:gd name="connsiteX7" fmla="*/ 640316 w 1086365"/>
                <a:gd name="connsiteY7" fmla="*/ 118946 h 1546302"/>
                <a:gd name="connsiteX8" fmla="*/ 603146 w 1086365"/>
                <a:gd name="connsiteY8" fmla="*/ 96643 h 1546302"/>
                <a:gd name="connsiteX9" fmla="*/ 521370 w 1086365"/>
                <a:gd name="connsiteY9" fmla="*/ 66907 h 1546302"/>
                <a:gd name="connsiteX10" fmla="*/ 484199 w 1086365"/>
                <a:gd name="connsiteY10" fmla="*/ 44604 h 1546302"/>
                <a:gd name="connsiteX11" fmla="*/ 424726 w 1086365"/>
                <a:gd name="connsiteY11" fmla="*/ 29736 h 1546302"/>
                <a:gd name="connsiteX12" fmla="*/ 372687 w 1086365"/>
                <a:gd name="connsiteY12" fmla="*/ 7434 h 1546302"/>
                <a:gd name="connsiteX13" fmla="*/ 320648 w 1086365"/>
                <a:gd name="connsiteY13" fmla="*/ 0 h 1546302"/>
                <a:gd name="connsiteX14" fmla="*/ 246307 w 1086365"/>
                <a:gd name="connsiteY14" fmla="*/ 7434 h 1546302"/>
                <a:gd name="connsiteX15" fmla="*/ 201702 w 1086365"/>
                <a:gd name="connsiteY15" fmla="*/ 29736 h 1546302"/>
                <a:gd name="connsiteX16" fmla="*/ 171965 w 1086365"/>
                <a:gd name="connsiteY16" fmla="*/ 44604 h 1546302"/>
                <a:gd name="connsiteX17" fmla="*/ 112492 w 1086365"/>
                <a:gd name="connsiteY17" fmla="*/ 89209 h 1546302"/>
                <a:gd name="connsiteX18" fmla="*/ 90190 w 1086365"/>
                <a:gd name="connsiteY18" fmla="*/ 111512 h 1546302"/>
                <a:gd name="connsiteX19" fmla="*/ 82755 w 1086365"/>
                <a:gd name="connsiteY19" fmla="*/ 133814 h 1546302"/>
                <a:gd name="connsiteX20" fmla="*/ 53019 w 1086365"/>
                <a:gd name="connsiteY20" fmla="*/ 163551 h 1546302"/>
                <a:gd name="connsiteX21" fmla="*/ 30716 w 1086365"/>
                <a:gd name="connsiteY21" fmla="*/ 223024 h 1546302"/>
                <a:gd name="connsiteX22" fmla="*/ 15848 w 1086365"/>
                <a:gd name="connsiteY22" fmla="*/ 275063 h 1546302"/>
                <a:gd name="connsiteX23" fmla="*/ 8414 w 1086365"/>
                <a:gd name="connsiteY23" fmla="*/ 297365 h 1546302"/>
                <a:gd name="connsiteX24" fmla="*/ 8414 w 1086365"/>
                <a:gd name="connsiteY24" fmla="*/ 542692 h 1546302"/>
                <a:gd name="connsiteX25" fmla="*/ 23282 w 1086365"/>
                <a:gd name="connsiteY25" fmla="*/ 609600 h 1546302"/>
                <a:gd name="connsiteX26" fmla="*/ 30716 w 1086365"/>
                <a:gd name="connsiteY26" fmla="*/ 661639 h 1546302"/>
                <a:gd name="connsiteX27" fmla="*/ 53019 w 1086365"/>
                <a:gd name="connsiteY27" fmla="*/ 713678 h 1546302"/>
                <a:gd name="connsiteX28" fmla="*/ 75321 w 1086365"/>
                <a:gd name="connsiteY28" fmla="*/ 788019 h 1546302"/>
                <a:gd name="connsiteX29" fmla="*/ 90190 w 1086365"/>
                <a:gd name="connsiteY29" fmla="*/ 847492 h 1546302"/>
                <a:gd name="connsiteX30" fmla="*/ 105058 w 1086365"/>
                <a:gd name="connsiteY30" fmla="*/ 906965 h 1546302"/>
                <a:gd name="connsiteX31" fmla="*/ 119926 w 1086365"/>
                <a:gd name="connsiteY31" fmla="*/ 951570 h 1546302"/>
                <a:gd name="connsiteX32" fmla="*/ 127360 w 1086365"/>
                <a:gd name="connsiteY32" fmla="*/ 973873 h 1546302"/>
                <a:gd name="connsiteX33" fmla="*/ 142229 w 1086365"/>
                <a:gd name="connsiteY33" fmla="*/ 996175 h 1546302"/>
                <a:gd name="connsiteX34" fmla="*/ 157097 w 1086365"/>
                <a:gd name="connsiteY34" fmla="*/ 1048214 h 1546302"/>
                <a:gd name="connsiteX35" fmla="*/ 171965 w 1086365"/>
                <a:gd name="connsiteY35" fmla="*/ 1070517 h 1546302"/>
                <a:gd name="connsiteX36" fmla="*/ 194268 w 1086365"/>
                <a:gd name="connsiteY36" fmla="*/ 1144858 h 1546302"/>
                <a:gd name="connsiteX37" fmla="*/ 209136 w 1086365"/>
                <a:gd name="connsiteY37" fmla="*/ 1174595 h 1546302"/>
                <a:gd name="connsiteX38" fmla="*/ 231438 w 1086365"/>
                <a:gd name="connsiteY38" fmla="*/ 1204331 h 1546302"/>
                <a:gd name="connsiteX39" fmla="*/ 253741 w 1086365"/>
                <a:gd name="connsiteY39" fmla="*/ 1256370 h 1546302"/>
                <a:gd name="connsiteX40" fmla="*/ 283477 w 1086365"/>
                <a:gd name="connsiteY40" fmla="*/ 1300975 h 1546302"/>
                <a:gd name="connsiteX41" fmla="*/ 305780 w 1086365"/>
                <a:gd name="connsiteY41" fmla="*/ 1338146 h 1546302"/>
                <a:gd name="connsiteX42" fmla="*/ 313214 w 1086365"/>
                <a:gd name="connsiteY42" fmla="*/ 1360448 h 1546302"/>
                <a:gd name="connsiteX43" fmla="*/ 328082 w 1086365"/>
                <a:gd name="connsiteY43" fmla="*/ 1375317 h 1546302"/>
                <a:gd name="connsiteX44" fmla="*/ 357819 w 1086365"/>
                <a:gd name="connsiteY44" fmla="*/ 1419921 h 1546302"/>
                <a:gd name="connsiteX45" fmla="*/ 417292 w 1086365"/>
                <a:gd name="connsiteY45" fmla="*/ 1464526 h 1546302"/>
                <a:gd name="connsiteX46" fmla="*/ 439594 w 1086365"/>
                <a:gd name="connsiteY46" fmla="*/ 1479395 h 1546302"/>
                <a:gd name="connsiteX47" fmla="*/ 461897 w 1086365"/>
                <a:gd name="connsiteY47" fmla="*/ 1486829 h 1546302"/>
                <a:gd name="connsiteX48" fmla="*/ 521370 w 1086365"/>
                <a:gd name="connsiteY48" fmla="*/ 1516565 h 1546302"/>
                <a:gd name="connsiteX49" fmla="*/ 610580 w 1086365"/>
                <a:gd name="connsiteY49" fmla="*/ 1531434 h 1546302"/>
                <a:gd name="connsiteX50" fmla="*/ 640316 w 1086365"/>
                <a:gd name="connsiteY50" fmla="*/ 1538868 h 1546302"/>
                <a:gd name="connsiteX51" fmla="*/ 692355 w 1086365"/>
                <a:gd name="connsiteY51" fmla="*/ 1546302 h 1546302"/>
                <a:gd name="connsiteX52" fmla="*/ 863341 w 1086365"/>
                <a:gd name="connsiteY52" fmla="*/ 1538868 h 1546302"/>
                <a:gd name="connsiteX53" fmla="*/ 893077 w 1086365"/>
                <a:gd name="connsiteY53" fmla="*/ 1516565 h 1546302"/>
                <a:gd name="connsiteX54" fmla="*/ 945116 w 1086365"/>
                <a:gd name="connsiteY54" fmla="*/ 1479395 h 1546302"/>
                <a:gd name="connsiteX55" fmla="*/ 982287 w 1086365"/>
                <a:gd name="connsiteY55" fmla="*/ 1449658 h 1546302"/>
                <a:gd name="connsiteX56" fmla="*/ 1019458 w 1086365"/>
                <a:gd name="connsiteY56" fmla="*/ 1375317 h 1546302"/>
                <a:gd name="connsiteX57" fmla="*/ 1034326 w 1086365"/>
                <a:gd name="connsiteY57" fmla="*/ 1360448 h 1546302"/>
                <a:gd name="connsiteX58" fmla="*/ 1064063 w 1086365"/>
                <a:gd name="connsiteY58" fmla="*/ 1293541 h 1546302"/>
                <a:gd name="connsiteX59" fmla="*/ 1078931 w 1086365"/>
                <a:gd name="connsiteY59" fmla="*/ 1271239 h 1546302"/>
                <a:gd name="connsiteX60" fmla="*/ 1086365 w 1086365"/>
                <a:gd name="connsiteY60" fmla="*/ 1174595 h 1546302"/>
                <a:gd name="connsiteX61" fmla="*/ 1071497 w 1086365"/>
                <a:gd name="connsiteY61" fmla="*/ 1025912 h 1546302"/>
                <a:gd name="connsiteX62" fmla="*/ 1064063 w 1086365"/>
                <a:gd name="connsiteY62" fmla="*/ 959004 h 1546302"/>
                <a:gd name="connsiteX63" fmla="*/ 1049194 w 1086365"/>
                <a:gd name="connsiteY63" fmla="*/ 899531 h 1546302"/>
                <a:gd name="connsiteX64" fmla="*/ 1034326 w 1086365"/>
                <a:gd name="connsiteY64" fmla="*/ 847492 h 1546302"/>
                <a:gd name="connsiteX65" fmla="*/ 1026892 w 1086365"/>
                <a:gd name="connsiteY65" fmla="*/ 795453 h 1546302"/>
                <a:gd name="connsiteX66" fmla="*/ 1019458 w 1086365"/>
                <a:gd name="connsiteY66" fmla="*/ 750848 h 154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86365" h="1546302">
                  <a:moveTo>
                    <a:pt x="848472" y="349404"/>
                  </a:moveTo>
                  <a:cubicBezTo>
                    <a:pt x="841038" y="334536"/>
                    <a:pt x="832921" y="319990"/>
                    <a:pt x="826170" y="304800"/>
                  </a:cubicBezTo>
                  <a:cubicBezTo>
                    <a:pt x="812954" y="275064"/>
                    <a:pt x="825461" y="285149"/>
                    <a:pt x="803868" y="252760"/>
                  </a:cubicBezTo>
                  <a:cubicBezTo>
                    <a:pt x="799980" y="246928"/>
                    <a:pt x="793204" y="243499"/>
                    <a:pt x="788999" y="237892"/>
                  </a:cubicBezTo>
                  <a:cubicBezTo>
                    <a:pt x="775810" y="220307"/>
                    <a:pt x="763883" y="193036"/>
                    <a:pt x="744394" y="178419"/>
                  </a:cubicBezTo>
                  <a:cubicBezTo>
                    <a:pt x="730099" y="167697"/>
                    <a:pt x="714658" y="158594"/>
                    <a:pt x="699790" y="148682"/>
                  </a:cubicBezTo>
                  <a:cubicBezTo>
                    <a:pt x="692356" y="143726"/>
                    <a:pt x="685783" y="137132"/>
                    <a:pt x="677487" y="133814"/>
                  </a:cubicBezTo>
                  <a:cubicBezTo>
                    <a:pt x="665097" y="128858"/>
                    <a:pt x="652252" y="124914"/>
                    <a:pt x="640316" y="118946"/>
                  </a:cubicBezTo>
                  <a:cubicBezTo>
                    <a:pt x="627392" y="112484"/>
                    <a:pt x="616300" y="102622"/>
                    <a:pt x="603146" y="96643"/>
                  </a:cubicBezTo>
                  <a:cubicBezTo>
                    <a:pt x="526807" y="61943"/>
                    <a:pt x="589333" y="100889"/>
                    <a:pt x="521370" y="66907"/>
                  </a:cubicBezTo>
                  <a:cubicBezTo>
                    <a:pt x="508446" y="60445"/>
                    <a:pt x="497685" y="49791"/>
                    <a:pt x="484199" y="44604"/>
                  </a:cubicBezTo>
                  <a:cubicBezTo>
                    <a:pt x="465127" y="37268"/>
                    <a:pt x="424726" y="29736"/>
                    <a:pt x="424726" y="29736"/>
                  </a:cubicBezTo>
                  <a:cubicBezTo>
                    <a:pt x="408605" y="21675"/>
                    <a:pt x="390920" y="11080"/>
                    <a:pt x="372687" y="7434"/>
                  </a:cubicBezTo>
                  <a:cubicBezTo>
                    <a:pt x="355505" y="3998"/>
                    <a:pt x="337994" y="2478"/>
                    <a:pt x="320648" y="0"/>
                  </a:cubicBezTo>
                  <a:cubicBezTo>
                    <a:pt x="295868" y="2478"/>
                    <a:pt x="270921" y="3647"/>
                    <a:pt x="246307" y="7434"/>
                  </a:cubicBezTo>
                  <a:cubicBezTo>
                    <a:pt x="222991" y="11021"/>
                    <a:pt x="222016" y="18128"/>
                    <a:pt x="201702" y="29736"/>
                  </a:cubicBezTo>
                  <a:cubicBezTo>
                    <a:pt x="192080" y="35234"/>
                    <a:pt x="181877" y="39648"/>
                    <a:pt x="171965" y="44604"/>
                  </a:cubicBezTo>
                  <a:cubicBezTo>
                    <a:pt x="129253" y="87316"/>
                    <a:pt x="151417" y="76234"/>
                    <a:pt x="112492" y="89209"/>
                  </a:cubicBezTo>
                  <a:cubicBezTo>
                    <a:pt x="105058" y="96643"/>
                    <a:pt x="96022" y="102764"/>
                    <a:pt x="90190" y="111512"/>
                  </a:cubicBezTo>
                  <a:cubicBezTo>
                    <a:pt x="85843" y="118032"/>
                    <a:pt x="87310" y="127437"/>
                    <a:pt x="82755" y="133814"/>
                  </a:cubicBezTo>
                  <a:cubicBezTo>
                    <a:pt x="74607" y="145221"/>
                    <a:pt x="62931" y="153639"/>
                    <a:pt x="53019" y="163551"/>
                  </a:cubicBezTo>
                  <a:cubicBezTo>
                    <a:pt x="39313" y="218375"/>
                    <a:pt x="54042" y="168598"/>
                    <a:pt x="30716" y="223024"/>
                  </a:cubicBezTo>
                  <a:cubicBezTo>
                    <a:pt x="23077" y="240848"/>
                    <a:pt x="21237" y="256201"/>
                    <a:pt x="15848" y="275063"/>
                  </a:cubicBezTo>
                  <a:cubicBezTo>
                    <a:pt x="13695" y="282598"/>
                    <a:pt x="10892" y="289931"/>
                    <a:pt x="8414" y="297365"/>
                  </a:cubicBezTo>
                  <a:cubicBezTo>
                    <a:pt x="-2568" y="418171"/>
                    <a:pt x="-3039" y="382341"/>
                    <a:pt x="8414" y="542692"/>
                  </a:cubicBezTo>
                  <a:cubicBezTo>
                    <a:pt x="10793" y="575995"/>
                    <a:pt x="14379" y="582891"/>
                    <a:pt x="23282" y="609600"/>
                  </a:cubicBezTo>
                  <a:cubicBezTo>
                    <a:pt x="25760" y="626946"/>
                    <a:pt x="27279" y="644457"/>
                    <a:pt x="30716" y="661639"/>
                  </a:cubicBezTo>
                  <a:cubicBezTo>
                    <a:pt x="34361" y="679865"/>
                    <a:pt x="44963" y="697565"/>
                    <a:pt x="53019" y="713678"/>
                  </a:cubicBezTo>
                  <a:cubicBezTo>
                    <a:pt x="72071" y="827987"/>
                    <a:pt x="46510" y="701588"/>
                    <a:pt x="75321" y="788019"/>
                  </a:cubicBezTo>
                  <a:cubicBezTo>
                    <a:pt x="81783" y="807405"/>
                    <a:pt x="85234" y="827668"/>
                    <a:pt x="90190" y="847492"/>
                  </a:cubicBezTo>
                  <a:cubicBezTo>
                    <a:pt x="90191" y="847495"/>
                    <a:pt x="105057" y="906961"/>
                    <a:pt x="105058" y="906965"/>
                  </a:cubicBezTo>
                  <a:lnTo>
                    <a:pt x="119926" y="951570"/>
                  </a:lnTo>
                  <a:cubicBezTo>
                    <a:pt x="122404" y="959004"/>
                    <a:pt x="123013" y="967353"/>
                    <a:pt x="127360" y="973873"/>
                  </a:cubicBezTo>
                  <a:lnTo>
                    <a:pt x="142229" y="996175"/>
                  </a:lnTo>
                  <a:cubicBezTo>
                    <a:pt x="144611" y="1005704"/>
                    <a:pt x="151764" y="1037548"/>
                    <a:pt x="157097" y="1048214"/>
                  </a:cubicBezTo>
                  <a:cubicBezTo>
                    <a:pt x="161093" y="1056206"/>
                    <a:pt x="167009" y="1063083"/>
                    <a:pt x="171965" y="1070517"/>
                  </a:cubicBezTo>
                  <a:cubicBezTo>
                    <a:pt x="177301" y="1091863"/>
                    <a:pt x="185216" y="1126754"/>
                    <a:pt x="194268" y="1144858"/>
                  </a:cubicBezTo>
                  <a:cubicBezTo>
                    <a:pt x="199224" y="1154770"/>
                    <a:pt x="203262" y="1165197"/>
                    <a:pt x="209136" y="1174595"/>
                  </a:cubicBezTo>
                  <a:cubicBezTo>
                    <a:pt x="215703" y="1185102"/>
                    <a:pt x="224004" y="1194419"/>
                    <a:pt x="231438" y="1204331"/>
                  </a:cubicBezTo>
                  <a:cubicBezTo>
                    <a:pt x="239130" y="1227407"/>
                    <a:pt x="239959" y="1233399"/>
                    <a:pt x="253741" y="1256370"/>
                  </a:cubicBezTo>
                  <a:cubicBezTo>
                    <a:pt x="262935" y="1271693"/>
                    <a:pt x="283477" y="1300975"/>
                    <a:pt x="283477" y="1300975"/>
                  </a:cubicBezTo>
                  <a:cubicBezTo>
                    <a:pt x="304535" y="1364153"/>
                    <a:pt x="275166" y="1287125"/>
                    <a:pt x="305780" y="1338146"/>
                  </a:cubicBezTo>
                  <a:cubicBezTo>
                    <a:pt x="309812" y="1344865"/>
                    <a:pt x="309182" y="1353729"/>
                    <a:pt x="313214" y="1360448"/>
                  </a:cubicBezTo>
                  <a:cubicBezTo>
                    <a:pt x="316820" y="1366458"/>
                    <a:pt x="323877" y="1369710"/>
                    <a:pt x="328082" y="1375317"/>
                  </a:cubicBezTo>
                  <a:cubicBezTo>
                    <a:pt x="338804" y="1389612"/>
                    <a:pt x="345184" y="1407285"/>
                    <a:pt x="357819" y="1419921"/>
                  </a:cubicBezTo>
                  <a:cubicBezTo>
                    <a:pt x="385323" y="1447427"/>
                    <a:pt x="366852" y="1430899"/>
                    <a:pt x="417292" y="1464526"/>
                  </a:cubicBezTo>
                  <a:cubicBezTo>
                    <a:pt x="424726" y="1469482"/>
                    <a:pt x="431118" y="1476570"/>
                    <a:pt x="439594" y="1479395"/>
                  </a:cubicBezTo>
                  <a:cubicBezTo>
                    <a:pt x="447028" y="1481873"/>
                    <a:pt x="454763" y="1483586"/>
                    <a:pt x="461897" y="1486829"/>
                  </a:cubicBezTo>
                  <a:cubicBezTo>
                    <a:pt x="482075" y="1496000"/>
                    <a:pt x="499507" y="1512921"/>
                    <a:pt x="521370" y="1516565"/>
                  </a:cubicBezTo>
                  <a:cubicBezTo>
                    <a:pt x="551107" y="1521521"/>
                    <a:pt x="580949" y="1525878"/>
                    <a:pt x="610580" y="1531434"/>
                  </a:cubicBezTo>
                  <a:cubicBezTo>
                    <a:pt x="620622" y="1533317"/>
                    <a:pt x="630264" y="1537040"/>
                    <a:pt x="640316" y="1538868"/>
                  </a:cubicBezTo>
                  <a:cubicBezTo>
                    <a:pt x="657556" y="1542002"/>
                    <a:pt x="675009" y="1543824"/>
                    <a:pt x="692355" y="1546302"/>
                  </a:cubicBezTo>
                  <a:cubicBezTo>
                    <a:pt x="749350" y="1543824"/>
                    <a:pt x="806908" y="1547229"/>
                    <a:pt x="863341" y="1538868"/>
                  </a:cubicBezTo>
                  <a:cubicBezTo>
                    <a:pt x="875597" y="1537052"/>
                    <a:pt x="882995" y="1523767"/>
                    <a:pt x="893077" y="1516565"/>
                  </a:cubicBezTo>
                  <a:cubicBezTo>
                    <a:pt x="920124" y="1497245"/>
                    <a:pt x="915949" y="1503701"/>
                    <a:pt x="945116" y="1479395"/>
                  </a:cubicBezTo>
                  <a:cubicBezTo>
                    <a:pt x="987488" y="1444084"/>
                    <a:pt x="927148" y="1486417"/>
                    <a:pt x="982287" y="1449658"/>
                  </a:cubicBezTo>
                  <a:cubicBezTo>
                    <a:pt x="994677" y="1424878"/>
                    <a:pt x="999868" y="1394908"/>
                    <a:pt x="1019458" y="1375317"/>
                  </a:cubicBezTo>
                  <a:cubicBezTo>
                    <a:pt x="1024414" y="1370361"/>
                    <a:pt x="1030438" y="1366280"/>
                    <a:pt x="1034326" y="1360448"/>
                  </a:cubicBezTo>
                  <a:cubicBezTo>
                    <a:pt x="1050090" y="1336801"/>
                    <a:pt x="1051186" y="1319295"/>
                    <a:pt x="1064063" y="1293541"/>
                  </a:cubicBezTo>
                  <a:cubicBezTo>
                    <a:pt x="1068059" y="1285550"/>
                    <a:pt x="1073975" y="1278673"/>
                    <a:pt x="1078931" y="1271239"/>
                  </a:cubicBezTo>
                  <a:cubicBezTo>
                    <a:pt x="1081409" y="1239024"/>
                    <a:pt x="1086365" y="1206905"/>
                    <a:pt x="1086365" y="1174595"/>
                  </a:cubicBezTo>
                  <a:cubicBezTo>
                    <a:pt x="1086365" y="1021474"/>
                    <a:pt x="1083431" y="1109448"/>
                    <a:pt x="1071497" y="1025912"/>
                  </a:cubicBezTo>
                  <a:cubicBezTo>
                    <a:pt x="1068324" y="1003698"/>
                    <a:pt x="1067963" y="981102"/>
                    <a:pt x="1064063" y="959004"/>
                  </a:cubicBezTo>
                  <a:cubicBezTo>
                    <a:pt x="1060512" y="938880"/>
                    <a:pt x="1055656" y="918917"/>
                    <a:pt x="1049194" y="899531"/>
                  </a:cubicBezTo>
                  <a:cubicBezTo>
                    <a:pt x="1042824" y="880421"/>
                    <a:pt x="1038060" y="868030"/>
                    <a:pt x="1034326" y="847492"/>
                  </a:cubicBezTo>
                  <a:cubicBezTo>
                    <a:pt x="1031192" y="830252"/>
                    <a:pt x="1030328" y="812635"/>
                    <a:pt x="1026892" y="795453"/>
                  </a:cubicBezTo>
                  <a:cubicBezTo>
                    <a:pt x="1017107" y="746528"/>
                    <a:pt x="1019458" y="799554"/>
                    <a:pt x="1019458" y="750848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9106779" y="5312499"/>
              <a:ext cx="185854" cy="89230"/>
            </a:xfrm>
            <a:custGeom>
              <a:avLst/>
              <a:gdLst>
                <a:gd name="connsiteX0" fmla="*/ 0 w 185854"/>
                <a:gd name="connsiteY0" fmla="*/ 0 h 89230"/>
                <a:gd name="connsiteX1" fmla="*/ 59474 w 185854"/>
                <a:gd name="connsiteY1" fmla="*/ 14868 h 89230"/>
                <a:gd name="connsiteX2" fmla="*/ 74342 w 185854"/>
                <a:gd name="connsiteY2" fmla="*/ 37171 h 89230"/>
                <a:gd name="connsiteX3" fmla="*/ 118947 w 185854"/>
                <a:gd name="connsiteY3" fmla="*/ 52039 h 89230"/>
                <a:gd name="connsiteX4" fmla="*/ 141249 w 185854"/>
                <a:gd name="connsiteY4" fmla="*/ 66907 h 89230"/>
                <a:gd name="connsiteX5" fmla="*/ 156118 w 185854"/>
                <a:gd name="connsiteY5" fmla="*/ 81775 h 89230"/>
                <a:gd name="connsiteX6" fmla="*/ 185854 w 185854"/>
                <a:gd name="connsiteY6" fmla="*/ 89210 h 8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854" h="89230">
                  <a:moveTo>
                    <a:pt x="0" y="0"/>
                  </a:moveTo>
                  <a:cubicBezTo>
                    <a:pt x="1850" y="370"/>
                    <a:pt x="51855" y="8772"/>
                    <a:pt x="59474" y="14868"/>
                  </a:cubicBezTo>
                  <a:cubicBezTo>
                    <a:pt x="66451" y="20450"/>
                    <a:pt x="66765" y="32436"/>
                    <a:pt x="74342" y="37171"/>
                  </a:cubicBezTo>
                  <a:cubicBezTo>
                    <a:pt x="87632" y="45478"/>
                    <a:pt x="118947" y="52039"/>
                    <a:pt x="118947" y="52039"/>
                  </a:cubicBezTo>
                  <a:cubicBezTo>
                    <a:pt x="126381" y="56995"/>
                    <a:pt x="134272" y="61326"/>
                    <a:pt x="141249" y="66907"/>
                  </a:cubicBezTo>
                  <a:cubicBezTo>
                    <a:pt x="146722" y="71285"/>
                    <a:pt x="150108" y="78169"/>
                    <a:pt x="156118" y="81775"/>
                  </a:cubicBezTo>
                  <a:cubicBezTo>
                    <a:pt x="169816" y="89994"/>
                    <a:pt x="174048" y="89210"/>
                    <a:pt x="185854" y="8921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9292633" y="5267894"/>
              <a:ext cx="96644" cy="118946"/>
            </a:xfrm>
            <a:custGeom>
              <a:avLst/>
              <a:gdLst>
                <a:gd name="connsiteX0" fmla="*/ 0 w 96644"/>
                <a:gd name="connsiteY0" fmla="*/ 118946 h 118946"/>
                <a:gd name="connsiteX1" fmla="*/ 52039 w 96644"/>
                <a:gd name="connsiteY1" fmla="*/ 66907 h 118946"/>
                <a:gd name="connsiteX2" fmla="*/ 59473 w 96644"/>
                <a:gd name="connsiteY2" fmla="*/ 44605 h 118946"/>
                <a:gd name="connsiteX3" fmla="*/ 96644 w 96644"/>
                <a:gd name="connsiteY3" fmla="*/ 0 h 1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44" h="118946">
                  <a:moveTo>
                    <a:pt x="0" y="118946"/>
                  </a:moveTo>
                  <a:cubicBezTo>
                    <a:pt x="17346" y="101600"/>
                    <a:pt x="44281" y="90180"/>
                    <a:pt x="52039" y="66907"/>
                  </a:cubicBezTo>
                  <a:cubicBezTo>
                    <a:pt x="54517" y="59473"/>
                    <a:pt x="54918" y="50981"/>
                    <a:pt x="59473" y="44605"/>
                  </a:cubicBezTo>
                  <a:cubicBezTo>
                    <a:pt x="115564" y="-33921"/>
                    <a:pt x="74073" y="45143"/>
                    <a:pt x="96644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273346" y="5014839"/>
              <a:ext cx="1086365" cy="1546302"/>
            </a:xfrm>
            <a:custGeom>
              <a:avLst/>
              <a:gdLst>
                <a:gd name="connsiteX0" fmla="*/ 848472 w 1086365"/>
                <a:gd name="connsiteY0" fmla="*/ 349404 h 1546302"/>
                <a:gd name="connsiteX1" fmla="*/ 826170 w 1086365"/>
                <a:gd name="connsiteY1" fmla="*/ 304800 h 1546302"/>
                <a:gd name="connsiteX2" fmla="*/ 803868 w 1086365"/>
                <a:gd name="connsiteY2" fmla="*/ 252760 h 1546302"/>
                <a:gd name="connsiteX3" fmla="*/ 788999 w 1086365"/>
                <a:gd name="connsiteY3" fmla="*/ 237892 h 1546302"/>
                <a:gd name="connsiteX4" fmla="*/ 744394 w 1086365"/>
                <a:gd name="connsiteY4" fmla="*/ 178419 h 1546302"/>
                <a:gd name="connsiteX5" fmla="*/ 699790 w 1086365"/>
                <a:gd name="connsiteY5" fmla="*/ 148682 h 1546302"/>
                <a:gd name="connsiteX6" fmla="*/ 677487 w 1086365"/>
                <a:gd name="connsiteY6" fmla="*/ 133814 h 1546302"/>
                <a:gd name="connsiteX7" fmla="*/ 640316 w 1086365"/>
                <a:gd name="connsiteY7" fmla="*/ 118946 h 1546302"/>
                <a:gd name="connsiteX8" fmla="*/ 603146 w 1086365"/>
                <a:gd name="connsiteY8" fmla="*/ 96643 h 1546302"/>
                <a:gd name="connsiteX9" fmla="*/ 521370 w 1086365"/>
                <a:gd name="connsiteY9" fmla="*/ 66907 h 1546302"/>
                <a:gd name="connsiteX10" fmla="*/ 484199 w 1086365"/>
                <a:gd name="connsiteY10" fmla="*/ 44604 h 1546302"/>
                <a:gd name="connsiteX11" fmla="*/ 424726 w 1086365"/>
                <a:gd name="connsiteY11" fmla="*/ 29736 h 1546302"/>
                <a:gd name="connsiteX12" fmla="*/ 372687 w 1086365"/>
                <a:gd name="connsiteY12" fmla="*/ 7434 h 1546302"/>
                <a:gd name="connsiteX13" fmla="*/ 320648 w 1086365"/>
                <a:gd name="connsiteY13" fmla="*/ 0 h 1546302"/>
                <a:gd name="connsiteX14" fmla="*/ 246307 w 1086365"/>
                <a:gd name="connsiteY14" fmla="*/ 7434 h 1546302"/>
                <a:gd name="connsiteX15" fmla="*/ 201702 w 1086365"/>
                <a:gd name="connsiteY15" fmla="*/ 29736 h 1546302"/>
                <a:gd name="connsiteX16" fmla="*/ 171965 w 1086365"/>
                <a:gd name="connsiteY16" fmla="*/ 44604 h 1546302"/>
                <a:gd name="connsiteX17" fmla="*/ 112492 w 1086365"/>
                <a:gd name="connsiteY17" fmla="*/ 89209 h 1546302"/>
                <a:gd name="connsiteX18" fmla="*/ 90190 w 1086365"/>
                <a:gd name="connsiteY18" fmla="*/ 111512 h 1546302"/>
                <a:gd name="connsiteX19" fmla="*/ 82755 w 1086365"/>
                <a:gd name="connsiteY19" fmla="*/ 133814 h 1546302"/>
                <a:gd name="connsiteX20" fmla="*/ 53019 w 1086365"/>
                <a:gd name="connsiteY20" fmla="*/ 163551 h 1546302"/>
                <a:gd name="connsiteX21" fmla="*/ 30716 w 1086365"/>
                <a:gd name="connsiteY21" fmla="*/ 223024 h 1546302"/>
                <a:gd name="connsiteX22" fmla="*/ 15848 w 1086365"/>
                <a:gd name="connsiteY22" fmla="*/ 275063 h 1546302"/>
                <a:gd name="connsiteX23" fmla="*/ 8414 w 1086365"/>
                <a:gd name="connsiteY23" fmla="*/ 297365 h 1546302"/>
                <a:gd name="connsiteX24" fmla="*/ 8414 w 1086365"/>
                <a:gd name="connsiteY24" fmla="*/ 542692 h 1546302"/>
                <a:gd name="connsiteX25" fmla="*/ 23282 w 1086365"/>
                <a:gd name="connsiteY25" fmla="*/ 609600 h 1546302"/>
                <a:gd name="connsiteX26" fmla="*/ 30716 w 1086365"/>
                <a:gd name="connsiteY26" fmla="*/ 661639 h 1546302"/>
                <a:gd name="connsiteX27" fmla="*/ 53019 w 1086365"/>
                <a:gd name="connsiteY27" fmla="*/ 713678 h 1546302"/>
                <a:gd name="connsiteX28" fmla="*/ 75321 w 1086365"/>
                <a:gd name="connsiteY28" fmla="*/ 788019 h 1546302"/>
                <a:gd name="connsiteX29" fmla="*/ 90190 w 1086365"/>
                <a:gd name="connsiteY29" fmla="*/ 847492 h 1546302"/>
                <a:gd name="connsiteX30" fmla="*/ 105058 w 1086365"/>
                <a:gd name="connsiteY30" fmla="*/ 906965 h 1546302"/>
                <a:gd name="connsiteX31" fmla="*/ 119926 w 1086365"/>
                <a:gd name="connsiteY31" fmla="*/ 951570 h 1546302"/>
                <a:gd name="connsiteX32" fmla="*/ 127360 w 1086365"/>
                <a:gd name="connsiteY32" fmla="*/ 973873 h 1546302"/>
                <a:gd name="connsiteX33" fmla="*/ 142229 w 1086365"/>
                <a:gd name="connsiteY33" fmla="*/ 996175 h 1546302"/>
                <a:gd name="connsiteX34" fmla="*/ 157097 w 1086365"/>
                <a:gd name="connsiteY34" fmla="*/ 1048214 h 1546302"/>
                <a:gd name="connsiteX35" fmla="*/ 171965 w 1086365"/>
                <a:gd name="connsiteY35" fmla="*/ 1070517 h 1546302"/>
                <a:gd name="connsiteX36" fmla="*/ 194268 w 1086365"/>
                <a:gd name="connsiteY36" fmla="*/ 1144858 h 1546302"/>
                <a:gd name="connsiteX37" fmla="*/ 209136 w 1086365"/>
                <a:gd name="connsiteY37" fmla="*/ 1174595 h 1546302"/>
                <a:gd name="connsiteX38" fmla="*/ 231438 w 1086365"/>
                <a:gd name="connsiteY38" fmla="*/ 1204331 h 1546302"/>
                <a:gd name="connsiteX39" fmla="*/ 253741 w 1086365"/>
                <a:gd name="connsiteY39" fmla="*/ 1256370 h 1546302"/>
                <a:gd name="connsiteX40" fmla="*/ 283477 w 1086365"/>
                <a:gd name="connsiteY40" fmla="*/ 1300975 h 1546302"/>
                <a:gd name="connsiteX41" fmla="*/ 305780 w 1086365"/>
                <a:gd name="connsiteY41" fmla="*/ 1338146 h 1546302"/>
                <a:gd name="connsiteX42" fmla="*/ 313214 w 1086365"/>
                <a:gd name="connsiteY42" fmla="*/ 1360448 h 1546302"/>
                <a:gd name="connsiteX43" fmla="*/ 328082 w 1086365"/>
                <a:gd name="connsiteY43" fmla="*/ 1375317 h 1546302"/>
                <a:gd name="connsiteX44" fmla="*/ 357819 w 1086365"/>
                <a:gd name="connsiteY44" fmla="*/ 1419921 h 1546302"/>
                <a:gd name="connsiteX45" fmla="*/ 417292 w 1086365"/>
                <a:gd name="connsiteY45" fmla="*/ 1464526 h 1546302"/>
                <a:gd name="connsiteX46" fmla="*/ 439594 w 1086365"/>
                <a:gd name="connsiteY46" fmla="*/ 1479395 h 1546302"/>
                <a:gd name="connsiteX47" fmla="*/ 461897 w 1086365"/>
                <a:gd name="connsiteY47" fmla="*/ 1486829 h 1546302"/>
                <a:gd name="connsiteX48" fmla="*/ 521370 w 1086365"/>
                <a:gd name="connsiteY48" fmla="*/ 1516565 h 1546302"/>
                <a:gd name="connsiteX49" fmla="*/ 610580 w 1086365"/>
                <a:gd name="connsiteY49" fmla="*/ 1531434 h 1546302"/>
                <a:gd name="connsiteX50" fmla="*/ 640316 w 1086365"/>
                <a:gd name="connsiteY50" fmla="*/ 1538868 h 1546302"/>
                <a:gd name="connsiteX51" fmla="*/ 692355 w 1086365"/>
                <a:gd name="connsiteY51" fmla="*/ 1546302 h 1546302"/>
                <a:gd name="connsiteX52" fmla="*/ 863341 w 1086365"/>
                <a:gd name="connsiteY52" fmla="*/ 1538868 h 1546302"/>
                <a:gd name="connsiteX53" fmla="*/ 893077 w 1086365"/>
                <a:gd name="connsiteY53" fmla="*/ 1516565 h 1546302"/>
                <a:gd name="connsiteX54" fmla="*/ 945116 w 1086365"/>
                <a:gd name="connsiteY54" fmla="*/ 1479395 h 1546302"/>
                <a:gd name="connsiteX55" fmla="*/ 982287 w 1086365"/>
                <a:gd name="connsiteY55" fmla="*/ 1449658 h 1546302"/>
                <a:gd name="connsiteX56" fmla="*/ 1019458 w 1086365"/>
                <a:gd name="connsiteY56" fmla="*/ 1375317 h 1546302"/>
                <a:gd name="connsiteX57" fmla="*/ 1034326 w 1086365"/>
                <a:gd name="connsiteY57" fmla="*/ 1360448 h 1546302"/>
                <a:gd name="connsiteX58" fmla="*/ 1064063 w 1086365"/>
                <a:gd name="connsiteY58" fmla="*/ 1293541 h 1546302"/>
                <a:gd name="connsiteX59" fmla="*/ 1078931 w 1086365"/>
                <a:gd name="connsiteY59" fmla="*/ 1271239 h 1546302"/>
                <a:gd name="connsiteX60" fmla="*/ 1086365 w 1086365"/>
                <a:gd name="connsiteY60" fmla="*/ 1174595 h 1546302"/>
                <a:gd name="connsiteX61" fmla="*/ 1071497 w 1086365"/>
                <a:gd name="connsiteY61" fmla="*/ 1025912 h 1546302"/>
                <a:gd name="connsiteX62" fmla="*/ 1064063 w 1086365"/>
                <a:gd name="connsiteY62" fmla="*/ 959004 h 1546302"/>
                <a:gd name="connsiteX63" fmla="*/ 1049194 w 1086365"/>
                <a:gd name="connsiteY63" fmla="*/ 899531 h 1546302"/>
                <a:gd name="connsiteX64" fmla="*/ 1034326 w 1086365"/>
                <a:gd name="connsiteY64" fmla="*/ 847492 h 1546302"/>
                <a:gd name="connsiteX65" fmla="*/ 1026892 w 1086365"/>
                <a:gd name="connsiteY65" fmla="*/ 795453 h 1546302"/>
                <a:gd name="connsiteX66" fmla="*/ 1019458 w 1086365"/>
                <a:gd name="connsiteY66" fmla="*/ 750848 h 154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86365" h="1546302">
                  <a:moveTo>
                    <a:pt x="848472" y="349404"/>
                  </a:moveTo>
                  <a:cubicBezTo>
                    <a:pt x="841038" y="334536"/>
                    <a:pt x="832921" y="319990"/>
                    <a:pt x="826170" y="304800"/>
                  </a:cubicBezTo>
                  <a:cubicBezTo>
                    <a:pt x="812954" y="275064"/>
                    <a:pt x="825461" y="285149"/>
                    <a:pt x="803868" y="252760"/>
                  </a:cubicBezTo>
                  <a:cubicBezTo>
                    <a:pt x="799980" y="246928"/>
                    <a:pt x="793204" y="243499"/>
                    <a:pt x="788999" y="237892"/>
                  </a:cubicBezTo>
                  <a:cubicBezTo>
                    <a:pt x="775810" y="220307"/>
                    <a:pt x="763883" y="193036"/>
                    <a:pt x="744394" y="178419"/>
                  </a:cubicBezTo>
                  <a:cubicBezTo>
                    <a:pt x="730099" y="167697"/>
                    <a:pt x="714658" y="158594"/>
                    <a:pt x="699790" y="148682"/>
                  </a:cubicBezTo>
                  <a:cubicBezTo>
                    <a:pt x="692356" y="143726"/>
                    <a:pt x="685783" y="137132"/>
                    <a:pt x="677487" y="133814"/>
                  </a:cubicBezTo>
                  <a:cubicBezTo>
                    <a:pt x="665097" y="128858"/>
                    <a:pt x="652252" y="124914"/>
                    <a:pt x="640316" y="118946"/>
                  </a:cubicBezTo>
                  <a:cubicBezTo>
                    <a:pt x="627392" y="112484"/>
                    <a:pt x="616300" y="102622"/>
                    <a:pt x="603146" y="96643"/>
                  </a:cubicBezTo>
                  <a:cubicBezTo>
                    <a:pt x="526807" y="61943"/>
                    <a:pt x="589333" y="100889"/>
                    <a:pt x="521370" y="66907"/>
                  </a:cubicBezTo>
                  <a:cubicBezTo>
                    <a:pt x="508446" y="60445"/>
                    <a:pt x="497685" y="49791"/>
                    <a:pt x="484199" y="44604"/>
                  </a:cubicBezTo>
                  <a:cubicBezTo>
                    <a:pt x="465127" y="37268"/>
                    <a:pt x="424726" y="29736"/>
                    <a:pt x="424726" y="29736"/>
                  </a:cubicBezTo>
                  <a:cubicBezTo>
                    <a:pt x="408605" y="21675"/>
                    <a:pt x="390920" y="11080"/>
                    <a:pt x="372687" y="7434"/>
                  </a:cubicBezTo>
                  <a:cubicBezTo>
                    <a:pt x="355505" y="3998"/>
                    <a:pt x="337994" y="2478"/>
                    <a:pt x="320648" y="0"/>
                  </a:cubicBezTo>
                  <a:cubicBezTo>
                    <a:pt x="295868" y="2478"/>
                    <a:pt x="270921" y="3647"/>
                    <a:pt x="246307" y="7434"/>
                  </a:cubicBezTo>
                  <a:cubicBezTo>
                    <a:pt x="222991" y="11021"/>
                    <a:pt x="222016" y="18128"/>
                    <a:pt x="201702" y="29736"/>
                  </a:cubicBezTo>
                  <a:cubicBezTo>
                    <a:pt x="192080" y="35234"/>
                    <a:pt x="181877" y="39648"/>
                    <a:pt x="171965" y="44604"/>
                  </a:cubicBezTo>
                  <a:cubicBezTo>
                    <a:pt x="129253" y="87316"/>
                    <a:pt x="151417" y="76234"/>
                    <a:pt x="112492" y="89209"/>
                  </a:cubicBezTo>
                  <a:cubicBezTo>
                    <a:pt x="105058" y="96643"/>
                    <a:pt x="96022" y="102764"/>
                    <a:pt x="90190" y="111512"/>
                  </a:cubicBezTo>
                  <a:cubicBezTo>
                    <a:pt x="85843" y="118032"/>
                    <a:pt x="87310" y="127437"/>
                    <a:pt x="82755" y="133814"/>
                  </a:cubicBezTo>
                  <a:cubicBezTo>
                    <a:pt x="74607" y="145221"/>
                    <a:pt x="62931" y="153639"/>
                    <a:pt x="53019" y="163551"/>
                  </a:cubicBezTo>
                  <a:cubicBezTo>
                    <a:pt x="39313" y="218375"/>
                    <a:pt x="54042" y="168598"/>
                    <a:pt x="30716" y="223024"/>
                  </a:cubicBezTo>
                  <a:cubicBezTo>
                    <a:pt x="23077" y="240848"/>
                    <a:pt x="21237" y="256201"/>
                    <a:pt x="15848" y="275063"/>
                  </a:cubicBezTo>
                  <a:cubicBezTo>
                    <a:pt x="13695" y="282598"/>
                    <a:pt x="10892" y="289931"/>
                    <a:pt x="8414" y="297365"/>
                  </a:cubicBezTo>
                  <a:cubicBezTo>
                    <a:pt x="-2568" y="418171"/>
                    <a:pt x="-3039" y="382341"/>
                    <a:pt x="8414" y="542692"/>
                  </a:cubicBezTo>
                  <a:cubicBezTo>
                    <a:pt x="10793" y="575995"/>
                    <a:pt x="14379" y="582891"/>
                    <a:pt x="23282" y="609600"/>
                  </a:cubicBezTo>
                  <a:cubicBezTo>
                    <a:pt x="25760" y="626946"/>
                    <a:pt x="27279" y="644457"/>
                    <a:pt x="30716" y="661639"/>
                  </a:cubicBezTo>
                  <a:cubicBezTo>
                    <a:pt x="34361" y="679865"/>
                    <a:pt x="44963" y="697565"/>
                    <a:pt x="53019" y="713678"/>
                  </a:cubicBezTo>
                  <a:cubicBezTo>
                    <a:pt x="72071" y="827987"/>
                    <a:pt x="46510" y="701588"/>
                    <a:pt x="75321" y="788019"/>
                  </a:cubicBezTo>
                  <a:cubicBezTo>
                    <a:pt x="81783" y="807405"/>
                    <a:pt x="85234" y="827668"/>
                    <a:pt x="90190" y="847492"/>
                  </a:cubicBezTo>
                  <a:cubicBezTo>
                    <a:pt x="90191" y="847495"/>
                    <a:pt x="105057" y="906961"/>
                    <a:pt x="105058" y="906965"/>
                  </a:cubicBezTo>
                  <a:lnTo>
                    <a:pt x="119926" y="951570"/>
                  </a:lnTo>
                  <a:cubicBezTo>
                    <a:pt x="122404" y="959004"/>
                    <a:pt x="123013" y="967353"/>
                    <a:pt x="127360" y="973873"/>
                  </a:cubicBezTo>
                  <a:lnTo>
                    <a:pt x="142229" y="996175"/>
                  </a:lnTo>
                  <a:cubicBezTo>
                    <a:pt x="144611" y="1005704"/>
                    <a:pt x="151764" y="1037548"/>
                    <a:pt x="157097" y="1048214"/>
                  </a:cubicBezTo>
                  <a:cubicBezTo>
                    <a:pt x="161093" y="1056206"/>
                    <a:pt x="167009" y="1063083"/>
                    <a:pt x="171965" y="1070517"/>
                  </a:cubicBezTo>
                  <a:cubicBezTo>
                    <a:pt x="177301" y="1091863"/>
                    <a:pt x="185216" y="1126754"/>
                    <a:pt x="194268" y="1144858"/>
                  </a:cubicBezTo>
                  <a:cubicBezTo>
                    <a:pt x="199224" y="1154770"/>
                    <a:pt x="203262" y="1165197"/>
                    <a:pt x="209136" y="1174595"/>
                  </a:cubicBezTo>
                  <a:cubicBezTo>
                    <a:pt x="215703" y="1185102"/>
                    <a:pt x="224004" y="1194419"/>
                    <a:pt x="231438" y="1204331"/>
                  </a:cubicBezTo>
                  <a:cubicBezTo>
                    <a:pt x="239130" y="1227407"/>
                    <a:pt x="239959" y="1233399"/>
                    <a:pt x="253741" y="1256370"/>
                  </a:cubicBezTo>
                  <a:cubicBezTo>
                    <a:pt x="262935" y="1271693"/>
                    <a:pt x="283477" y="1300975"/>
                    <a:pt x="283477" y="1300975"/>
                  </a:cubicBezTo>
                  <a:cubicBezTo>
                    <a:pt x="304535" y="1364153"/>
                    <a:pt x="275166" y="1287125"/>
                    <a:pt x="305780" y="1338146"/>
                  </a:cubicBezTo>
                  <a:cubicBezTo>
                    <a:pt x="309812" y="1344865"/>
                    <a:pt x="309182" y="1353729"/>
                    <a:pt x="313214" y="1360448"/>
                  </a:cubicBezTo>
                  <a:cubicBezTo>
                    <a:pt x="316820" y="1366458"/>
                    <a:pt x="323877" y="1369710"/>
                    <a:pt x="328082" y="1375317"/>
                  </a:cubicBezTo>
                  <a:cubicBezTo>
                    <a:pt x="338804" y="1389612"/>
                    <a:pt x="345184" y="1407285"/>
                    <a:pt x="357819" y="1419921"/>
                  </a:cubicBezTo>
                  <a:cubicBezTo>
                    <a:pt x="385323" y="1447427"/>
                    <a:pt x="366852" y="1430899"/>
                    <a:pt x="417292" y="1464526"/>
                  </a:cubicBezTo>
                  <a:cubicBezTo>
                    <a:pt x="424726" y="1469482"/>
                    <a:pt x="431118" y="1476570"/>
                    <a:pt x="439594" y="1479395"/>
                  </a:cubicBezTo>
                  <a:cubicBezTo>
                    <a:pt x="447028" y="1481873"/>
                    <a:pt x="454763" y="1483586"/>
                    <a:pt x="461897" y="1486829"/>
                  </a:cubicBezTo>
                  <a:cubicBezTo>
                    <a:pt x="482075" y="1496000"/>
                    <a:pt x="499507" y="1512921"/>
                    <a:pt x="521370" y="1516565"/>
                  </a:cubicBezTo>
                  <a:cubicBezTo>
                    <a:pt x="551107" y="1521521"/>
                    <a:pt x="580949" y="1525878"/>
                    <a:pt x="610580" y="1531434"/>
                  </a:cubicBezTo>
                  <a:cubicBezTo>
                    <a:pt x="620622" y="1533317"/>
                    <a:pt x="630264" y="1537040"/>
                    <a:pt x="640316" y="1538868"/>
                  </a:cubicBezTo>
                  <a:cubicBezTo>
                    <a:pt x="657556" y="1542002"/>
                    <a:pt x="675009" y="1543824"/>
                    <a:pt x="692355" y="1546302"/>
                  </a:cubicBezTo>
                  <a:cubicBezTo>
                    <a:pt x="749350" y="1543824"/>
                    <a:pt x="806908" y="1547229"/>
                    <a:pt x="863341" y="1538868"/>
                  </a:cubicBezTo>
                  <a:cubicBezTo>
                    <a:pt x="875597" y="1537052"/>
                    <a:pt x="882995" y="1523767"/>
                    <a:pt x="893077" y="1516565"/>
                  </a:cubicBezTo>
                  <a:cubicBezTo>
                    <a:pt x="920124" y="1497245"/>
                    <a:pt x="915949" y="1503701"/>
                    <a:pt x="945116" y="1479395"/>
                  </a:cubicBezTo>
                  <a:cubicBezTo>
                    <a:pt x="987488" y="1444084"/>
                    <a:pt x="927148" y="1486417"/>
                    <a:pt x="982287" y="1449658"/>
                  </a:cubicBezTo>
                  <a:cubicBezTo>
                    <a:pt x="994677" y="1424878"/>
                    <a:pt x="999868" y="1394908"/>
                    <a:pt x="1019458" y="1375317"/>
                  </a:cubicBezTo>
                  <a:cubicBezTo>
                    <a:pt x="1024414" y="1370361"/>
                    <a:pt x="1030438" y="1366280"/>
                    <a:pt x="1034326" y="1360448"/>
                  </a:cubicBezTo>
                  <a:cubicBezTo>
                    <a:pt x="1050090" y="1336801"/>
                    <a:pt x="1051186" y="1319295"/>
                    <a:pt x="1064063" y="1293541"/>
                  </a:cubicBezTo>
                  <a:cubicBezTo>
                    <a:pt x="1068059" y="1285550"/>
                    <a:pt x="1073975" y="1278673"/>
                    <a:pt x="1078931" y="1271239"/>
                  </a:cubicBezTo>
                  <a:cubicBezTo>
                    <a:pt x="1081409" y="1239024"/>
                    <a:pt x="1086365" y="1206905"/>
                    <a:pt x="1086365" y="1174595"/>
                  </a:cubicBezTo>
                  <a:cubicBezTo>
                    <a:pt x="1086365" y="1021474"/>
                    <a:pt x="1083431" y="1109448"/>
                    <a:pt x="1071497" y="1025912"/>
                  </a:cubicBezTo>
                  <a:cubicBezTo>
                    <a:pt x="1068324" y="1003698"/>
                    <a:pt x="1067963" y="981102"/>
                    <a:pt x="1064063" y="959004"/>
                  </a:cubicBezTo>
                  <a:cubicBezTo>
                    <a:pt x="1060512" y="938880"/>
                    <a:pt x="1055656" y="918917"/>
                    <a:pt x="1049194" y="899531"/>
                  </a:cubicBezTo>
                  <a:cubicBezTo>
                    <a:pt x="1042824" y="880421"/>
                    <a:pt x="1038060" y="868030"/>
                    <a:pt x="1034326" y="847492"/>
                  </a:cubicBezTo>
                  <a:cubicBezTo>
                    <a:pt x="1031192" y="830252"/>
                    <a:pt x="1030328" y="812635"/>
                    <a:pt x="1026892" y="795453"/>
                  </a:cubicBezTo>
                  <a:cubicBezTo>
                    <a:pt x="1017107" y="746528"/>
                    <a:pt x="1019458" y="799554"/>
                    <a:pt x="1019458" y="750848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3927551" y="5312499"/>
              <a:ext cx="185854" cy="89230"/>
            </a:xfrm>
            <a:custGeom>
              <a:avLst/>
              <a:gdLst>
                <a:gd name="connsiteX0" fmla="*/ 0 w 185854"/>
                <a:gd name="connsiteY0" fmla="*/ 0 h 89230"/>
                <a:gd name="connsiteX1" fmla="*/ 59474 w 185854"/>
                <a:gd name="connsiteY1" fmla="*/ 14868 h 89230"/>
                <a:gd name="connsiteX2" fmla="*/ 74342 w 185854"/>
                <a:gd name="connsiteY2" fmla="*/ 37171 h 89230"/>
                <a:gd name="connsiteX3" fmla="*/ 118947 w 185854"/>
                <a:gd name="connsiteY3" fmla="*/ 52039 h 89230"/>
                <a:gd name="connsiteX4" fmla="*/ 141249 w 185854"/>
                <a:gd name="connsiteY4" fmla="*/ 66907 h 89230"/>
                <a:gd name="connsiteX5" fmla="*/ 156118 w 185854"/>
                <a:gd name="connsiteY5" fmla="*/ 81775 h 89230"/>
                <a:gd name="connsiteX6" fmla="*/ 185854 w 185854"/>
                <a:gd name="connsiteY6" fmla="*/ 89210 h 8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854" h="89230">
                  <a:moveTo>
                    <a:pt x="0" y="0"/>
                  </a:moveTo>
                  <a:cubicBezTo>
                    <a:pt x="1850" y="370"/>
                    <a:pt x="51855" y="8772"/>
                    <a:pt x="59474" y="14868"/>
                  </a:cubicBezTo>
                  <a:cubicBezTo>
                    <a:pt x="66451" y="20450"/>
                    <a:pt x="66765" y="32436"/>
                    <a:pt x="74342" y="37171"/>
                  </a:cubicBezTo>
                  <a:cubicBezTo>
                    <a:pt x="87632" y="45478"/>
                    <a:pt x="118947" y="52039"/>
                    <a:pt x="118947" y="52039"/>
                  </a:cubicBezTo>
                  <a:cubicBezTo>
                    <a:pt x="126381" y="56995"/>
                    <a:pt x="134272" y="61326"/>
                    <a:pt x="141249" y="66907"/>
                  </a:cubicBezTo>
                  <a:cubicBezTo>
                    <a:pt x="146722" y="71285"/>
                    <a:pt x="150108" y="78169"/>
                    <a:pt x="156118" y="81775"/>
                  </a:cubicBezTo>
                  <a:cubicBezTo>
                    <a:pt x="169816" y="89994"/>
                    <a:pt x="174048" y="89210"/>
                    <a:pt x="185854" y="8921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13405" y="5267894"/>
              <a:ext cx="96644" cy="118946"/>
            </a:xfrm>
            <a:custGeom>
              <a:avLst/>
              <a:gdLst>
                <a:gd name="connsiteX0" fmla="*/ 0 w 96644"/>
                <a:gd name="connsiteY0" fmla="*/ 118946 h 118946"/>
                <a:gd name="connsiteX1" fmla="*/ 52039 w 96644"/>
                <a:gd name="connsiteY1" fmla="*/ 66907 h 118946"/>
                <a:gd name="connsiteX2" fmla="*/ 59473 w 96644"/>
                <a:gd name="connsiteY2" fmla="*/ 44605 h 118946"/>
                <a:gd name="connsiteX3" fmla="*/ 96644 w 96644"/>
                <a:gd name="connsiteY3" fmla="*/ 0 h 1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44" h="118946">
                  <a:moveTo>
                    <a:pt x="0" y="118946"/>
                  </a:moveTo>
                  <a:cubicBezTo>
                    <a:pt x="17346" y="101600"/>
                    <a:pt x="44281" y="90180"/>
                    <a:pt x="52039" y="66907"/>
                  </a:cubicBezTo>
                  <a:cubicBezTo>
                    <a:pt x="54517" y="59473"/>
                    <a:pt x="54918" y="50981"/>
                    <a:pt x="59473" y="44605"/>
                  </a:cubicBezTo>
                  <a:cubicBezTo>
                    <a:pt x="115564" y="-33921"/>
                    <a:pt x="74073" y="45143"/>
                    <a:pt x="96644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6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884" name="Primary…"/>
          <p:cNvSpPr/>
          <p:nvPr/>
        </p:nvSpPr>
        <p:spPr>
          <a:xfrm>
            <a:off x="1841500" y="3425407"/>
            <a:ext cx="2058980" cy="1789768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/>
            <a:r>
              <a:t>Primary </a:t>
            </a:r>
          </a:p>
          <a:p>
            <a:pPr algn="ctr"/>
            <a:r>
              <a:t>Core</a:t>
            </a:r>
          </a:p>
          <a:p>
            <a:pPr algn="ctr"/>
            <a:r>
              <a:t>(Run OS )</a:t>
            </a:r>
          </a:p>
        </p:txBody>
      </p:sp>
      <p:sp>
        <p:nvSpPr>
          <p:cNvPr id="885" name="Secondary Core"/>
          <p:cNvSpPr/>
          <p:nvPr/>
        </p:nvSpPr>
        <p:spPr>
          <a:xfrm>
            <a:off x="3898900" y="3425407"/>
            <a:ext cx="2058980" cy="1789768"/>
          </a:xfrm>
          <a:prstGeom prst="rect">
            <a:avLst/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/>
          </a:lstStyle>
          <a:p>
            <a:r>
              <a:t>Secondary Core</a:t>
            </a:r>
          </a:p>
        </p:txBody>
      </p:sp>
      <p:sp>
        <p:nvSpPr>
          <p:cNvPr id="886" name="Secondary Core"/>
          <p:cNvSpPr/>
          <p:nvPr/>
        </p:nvSpPr>
        <p:spPr>
          <a:xfrm>
            <a:off x="1841500" y="5203407"/>
            <a:ext cx="2058980" cy="1789768"/>
          </a:xfrm>
          <a:prstGeom prst="rect">
            <a:avLst/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/>
          </a:lstStyle>
          <a:p>
            <a:r>
              <a:t>Secondary Core</a:t>
            </a:r>
          </a:p>
        </p:txBody>
      </p:sp>
      <p:sp>
        <p:nvSpPr>
          <p:cNvPr id="887" name="Secondary Core"/>
          <p:cNvSpPr/>
          <p:nvPr/>
        </p:nvSpPr>
        <p:spPr>
          <a:xfrm>
            <a:off x="3898900" y="5203407"/>
            <a:ext cx="2058980" cy="1789768"/>
          </a:xfrm>
          <a:prstGeom prst="rect">
            <a:avLst/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/>
          </a:lstStyle>
          <a:p>
            <a:r>
              <a:t>Secondary Core</a:t>
            </a:r>
          </a:p>
        </p:txBody>
      </p:sp>
      <p:sp>
        <p:nvSpPr>
          <p:cNvPr id="888" name="Asymmetric multiprocessing (AMP)"/>
          <p:cNvSpPr txBox="1"/>
          <p:nvPr/>
        </p:nvSpPr>
        <p:spPr>
          <a:xfrm>
            <a:off x="1936410" y="2791791"/>
            <a:ext cx="4004392" cy="38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defRPr sz="1800" b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Asymmetric multiprocessing (AMP)</a:t>
            </a:r>
          </a:p>
        </p:txBody>
      </p:sp>
      <p:sp>
        <p:nvSpPr>
          <p:cNvPr id="889" name="Primary…"/>
          <p:cNvSpPr/>
          <p:nvPr/>
        </p:nvSpPr>
        <p:spPr>
          <a:xfrm>
            <a:off x="6832600" y="3387307"/>
            <a:ext cx="2058980" cy="1789768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/>
            <a:r>
              <a:t>Primary </a:t>
            </a:r>
          </a:p>
          <a:p>
            <a:pPr algn="ctr"/>
            <a:r>
              <a:t>Core</a:t>
            </a:r>
          </a:p>
          <a:p>
            <a:pPr algn="ctr"/>
            <a:r>
              <a:t>(Run OS )</a:t>
            </a:r>
          </a:p>
        </p:txBody>
      </p:sp>
      <p:sp>
        <p:nvSpPr>
          <p:cNvPr id="890" name="Primary…"/>
          <p:cNvSpPr/>
          <p:nvPr/>
        </p:nvSpPr>
        <p:spPr>
          <a:xfrm>
            <a:off x="8890000" y="3387307"/>
            <a:ext cx="2058980" cy="1789768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/>
            <a:r>
              <a:t>Primary </a:t>
            </a:r>
          </a:p>
          <a:p>
            <a:pPr algn="ctr"/>
            <a:r>
              <a:t>Core</a:t>
            </a:r>
          </a:p>
          <a:p>
            <a:pPr algn="ctr"/>
            <a:r>
              <a:t>(Run OS )</a:t>
            </a:r>
          </a:p>
        </p:txBody>
      </p:sp>
      <p:sp>
        <p:nvSpPr>
          <p:cNvPr id="891" name="Primary…"/>
          <p:cNvSpPr/>
          <p:nvPr/>
        </p:nvSpPr>
        <p:spPr>
          <a:xfrm>
            <a:off x="6832600" y="5165307"/>
            <a:ext cx="2058980" cy="1789768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/>
            <a:r>
              <a:rPr dirty="0"/>
              <a:t>Primary </a:t>
            </a:r>
          </a:p>
          <a:p>
            <a:pPr algn="ctr"/>
            <a:r>
              <a:rPr dirty="0"/>
              <a:t>Core</a:t>
            </a:r>
          </a:p>
          <a:p>
            <a:pPr algn="ctr"/>
            <a:r>
              <a:rPr dirty="0"/>
              <a:t>(Run OS )</a:t>
            </a:r>
          </a:p>
        </p:txBody>
      </p:sp>
      <p:sp>
        <p:nvSpPr>
          <p:cNvPr id="892" name="Primary…"/>
          <p:cNvSpPr/>
          <p:nvPr/>
        </p:nvSpPr>
        <p:spPr>
          <a:xfrm>
            <a:off x="8890000" y="5165307"/>
            <a:ext cx="2058980" cy="1789768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/>
            <a:r>
              <a:t>Primary </a:t>
            </a:r>
          </a:p>
          <a:p>
            <a:pPr algn="ctr"/>
            <a:r>
              <a:t>Core</a:t>
            </a:r>
          </a:p>
          <a:p>
            <a:pPr algn="ctr"/>
            <a:r>
              <a:t>(Run OS )</a:t>
            </a:r>
          </a:p>
        </p:txBody>
      </p:sp>
      <p:sp>
        <p:nvSpPr>
          <p:cNvPr id="893" name="Symmetric multiprocessing (SMP)"/>
          <p:cNvSpPr txBox="1"/>
          <p:nvPr/>
        </p:nvSpPr>
        <p:spPr>
          <a:xfrm>
            <a:off x="6940210" y="2753691"/>
            <a:ext cx="3852030" cy="38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defRPr sz="1800" b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Symmetric multiprocessing (SMP)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" name="Horizontal Scroll 6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AMP vs SMP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9317" y="2987954"/>
            <a:ext cx="6274351" cy="20703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 One core is primary core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Yu Gothic Medium" panose="020B0500000000000000" pitchFamily="34" charset="-128"/>
              <a:ea typeface="Yu Gothic Medium" panose="020B0500000000000000" pitchFamily="34" charset="-128"/>
              <a:sym typeface="Webdings" panose="05030102010509060703" pitchFamily="18" charset="2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Others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are secondary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endParaRPr lang="en-US" sz="18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Primary core runs operating system (OS)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endParaRPr lang="en-US" sz="18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Cores may not be same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9317" y="2260287"/>
            <a:ext cx="703589" cy="439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000" dirty="0" smtClean="0"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AMP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5729" y="5485230"/>
            <a:ext cx="697177" cy="4390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000" dirty="0"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S</a:t>
            </a:r>
            <a:r>
              <a:rPr lang="en-US" sz="2000" dirty="0" smtClean="0"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MP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9316" y="6351291"/>
            <a:ext cx="6274351" cy="1516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 Every core is primary core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8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Every core runs operating system (OS)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endParaRPr lang="en-US" sz="18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U"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맑은 고딕"/>
              </a:rPr>
              <a:t> Cores are same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50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8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867" y="1599917"/>
            <a:ext cx="5998544" cy="690716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직사각형"/>
          <p:cNvSpPr/>
          <p:nvPr/>
        </p:nvSpPr>
        <p:spPr>
          <a:xfrm>
            <a:off x="6413500" y="2311400"/>
            <a:ext cx="1462441" cy="575301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38" name="직사각형"/>
          <p:cNvSpPr/>
          <p:nvPr/>
        </p:nvSpPr>
        <p:spPr>
          <a:xfrm>
            <a:off x="11311176" y="2310014"/>
            <a:ext cx="1462442" cy="575579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39" name="DMA"/>
          <p:cNvSpPr/>
          <p:nvPr/>
        </p:nvSpPr>
        <p:spPr>
          <a:xfrm>
            <a:off x="8643895" y="2310014"/>
            <a:ext cx="1865593" cy="50390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DMA</a:t>
            </a:r>
          </a:p>
        </p:txBody>
      </p:sp>
      <p:sp>
        <p:nvSpPr>
          <p:cNvPr id="840" name="Core 0…"/>
          <p:cNvSpPr/>
          <p:nvPr/>
        </p:nvSpPr>
        <p:spPr>
          <a:xfrm>
            <a:off x="8643895" y="4522878"/>
            <a:ext cx="953743" cy="503906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>
              <a:defRPr sz="1200"/>
            </a:pPr>
            <a:r>
              <a:t>Core 0</a:t>
            </a:r>
          </a:p>
          <a:p>
            <a:pPr algn="ctr">
              <a:defRPr sz="1200"/>
            </a:pPr>
            <a:r>
              <a:t>Cache</a:t>
            </a:r>
          </a:p>
        </p:txBody>
      </p:sp>
      <p:sp>
        <p:nvSpPr>
          <p:cNvPr id="841" name="Embedded…"/>
          <p:cNvSpPr/>
          <p:nvPr/>
        </p:nvSpPr>
        <p:spPr>
          <a:xfrm>
            <a:off x="8643895" y="3249814"/>
            <a:ext cx="1899327" cy="8371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>
              <a:defRPr sz="1600"/>
            </a:pPr>
            <a:r>
              <a:t>Embedded</a:t>
            </a:r>
          </a:p>
          <a:p>
            <a:pPr algn="ctr">
              <a:defRPr sz="1600"/>
            </a:pPr>
            <a:r>
              <a:t>Memory</a:t>
            </a:r>
          </a:p>
        </p:txBody>
      </p:sp>
      <p:sp>
        <p:nvSpPr>
          <p:cNvPr id="842" name="Core 0…"/>
          <p:cNvSpPr/>
          <p:nvPr/>
        </p:nvSpPr>
        <p:spPr>
          <a:xfrm>
            <a:off x="9596395" y="4522878"/>
            <a:ext cx="953743" cy="503906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>
              <a:defRPr sz="1200"/>
            </a:pPr>
            <a:r>
              <a:rPr dirty="0"/>
              <a:t>Core </a:t>
            </a:r>
            <a:r>
              <a:rPr lang="en-US" dirty="0" smtClean="0"/>
              <a:t>1</a:t>
            </a:r>
            <a:endParaRPr dirty="0"/>
          </a:p>
          <a:p>
            <a:pPr algn="ctr">
              <a:defRPr sz="1200"/>
            </a:pPr>
            <a:r>
              <a:rPr dirty="0"/>
              <a:t>Cache</a:t>
            </a:r>
          </a:p>
        </p:txBody>
      </p:sp>
      <p:sp>
        <p:nvSpPr>
          <p:cNvPr id="843" name="MMU"/>
          <p:cNvSpPr/>
          <p:nvPr/>
        </p:nvSpPr>
        <p:spPr>
          <a:xfrm>
            <a:off x="8643895" y="5462678"/>
            <a:ext cx="1899327" cy="50390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MMU</a:t>
            </a:r>
          </a:p>
        </p:txBody>
      </p:sp>
      <p:sp>
        <p:nvSpPr>
          <p:cNvPr id="844" name="External…"/>
          <p:cNvSpPr/>
          <p:nvPr/>
        </p:nvSpPr>
        <p:spPr>
          <a:xfrm>
            <a:off x="8643895" y="6454081"/>
            <a:ext cx="1899327" cy="83717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/>
          <a:p>
            <a:pPr algn="ctr">
              <a:defRPr sz="1600"/>
            </a:pPr>
            <a:r>
              <a:t>External</a:t>
            </a:r>
          </a:p>
          <a:p>
            <a:pPr algn="ctr">
              <a:defRPr sz="1600"/>
            </a:pPr>
            <a:r>
              <a:t>Memory</a:t>
            </a:r>
          </a:p>
        </p:txBody>
      </p:sp>
      <p:sp>
        <p:nvSpPr>
          <p:cNvPr id="845" name="Peripheral"/>
          <p:cNvSpPr/>
          <p:nvPr/>
        </p:nvSpPr>
        <p:spPr>
          <a:xfrm>
            <a:off x="8643895" y="7560514"/>
            <a:ext cx="1899327" cy="50390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Peripheral</a:t>
            </a:r>
          </a:p>
        </p:txBody>
      </p:sp>
      <p:sp>
        <p:nvSpPr>
          <p:cNvPr id="846" name="선"/>
          <p:cNvSpPr/>
          <p:nvPr/>
        </p:nvSpPr>
        <p:spPr>
          <a:xfrm>
            <a:off x="9593558" y="2846192"/>
            <a:ext cx="1" cy="371349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47" name="선"/>
          <p:cNvSpPr/>
          <p:nvPr/>
        </p:nvSpPr>
        <p:spPr>
          <a:xfrm>
            <a:off x="9593558" y="5048301"/>
            <a:ext cx="1" cy="371349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48" name="선"/>
          <p:cNvSpPr/>
          <p:nvPr/>
        </p:nvSpPr>
        <p:spPr>
          <a:xfrm>
            <a:off x="9593558" y="6009613"/>
            <a:ext cx="1" cy="371349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49" name="선"/>
          <p:cNvSpPr/>
          <p:nvPr/>
        </p:nvSpPr>
        <p:spPr>
          <a:xfrm>
            <a:off x="7964804" y="4767837"/>
            <a:ext cx="642608" cy="6995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0" name="선"/>
          <p:cNvSpPr/>
          <p:nvPr/>
        </p:nvSpPr>
        <p:spPr>
          <a:xfrm>
            <a:off x="7942558" y="3668398"/>
            <a:ext cx="686962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1" name="선"/>
          <p:cNvSpPr/>
          <p:nvPr/>
        </p:nvSpPr>
        <p:spPr>
          <a:xfrm>
            <a:off x="7935930" y="7812466"/>
            <a:ext cx="647976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2" name="32KB"/>
          <p:cNvSpPr txBox="1"/>
          <p:nvPr/>
        </p:nvSpPr>
        <p:spPr>
          <a:xfrm>
            <a:off x="8849087" y="4193513"/>
            <a:ext cx="515564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32KB</a:t>
            </a:r>
          </a:p>
        </p:txBody>
      </p:sp>
      <p:sp>
        <p:nvSpPr>
          <p:cNvPr id="853" name="32KB"/>
          <p:cNvSpPr txBox="1"/>
          <p:nvPr/>
        </p:nvSpPr>
        <p:spPr>
          <a:xfrm>
            <a:off x="9815485" y="4193513"/>
            <a:ext cx="515563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32KB</a:t>
            </a:r>
          </a:p>
        </p:txBody>
      </p:sp>
      <p:sp>
        <p:nvSpPr>
          <p:cNvPr id="854" name="선"/>
          <p:cNvSpPr/>
          <p:nvPr/>
        </p:nvSpPr>
        <p:spPr>
          <a:xfrm>
            <a:off x="10589653" y="3668398"/>
            <a:ext cx="686962" cy="1"/>
          </a:xfrm>
          <a:prstGeom prst="line">
            <a:avLst/>
          </a:prstGeom>
          <a:ln w="25400">
            <a:solidFill>
              <a:schemeClr val="accent1"/>
            </a:solidFill>
            <a:bevel/>
            <a:head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5" name="선"/>
          <p:cNvSpPr/>
          <p:nvPr/>
        </p:nvSpPr>
        <p:spPr>
          <a:xfrm>
            <a:off x="10596310" y="7812466"/>
            <a:ext cx="673649" cy="1"/>
          </a:xfrm>
          <a:prstGeom prst="line">
            <a:avLst/>
          </a:prstGeom>
          <a:ln w="25400">
            <a:solidFill>
              <a:schemeClr val="accent1"/>
            </a:solidFill>
            <a:bevel/>
            <a:head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6" name="선"/>
          <p:cNvSpPr/>
          <p:nvPr/>
        </p:nvSpPr>
        <p:spPr>
          <a:xfrm>
            <a:off x="10596310" y="4774831"/>
            <a:ext cx="673649" cy="1"/>
          </a:xfrm>
          <a:prstGeom prst="line">
            <a:avLst/>
          </a:prstGeom>
          <a:ln w="25400">
            <a:solidFill>
              <a:schemeClr val="accent1"/>
            </a:solidFill>
            <a:bevel/>
            <a:head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57" name="0"/>
          <p:cNvSpPr/>
          <p:nvPr/>
        </p:nvSpPr>
        <p:spPr>
          <a:xfrm>
            <a:off x="6808263" y="5081170"/>
            <a:ext cx="672914" cy="503906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0</a:t>
            </a:r>
          </a:p>
        </p:txBody>
      </p:sp>
      <p:sp>
        <p:nvSpPr>
          <p:cNvPr id="858" name="1"/>
          <p:cNvSpPr/>
          <p:nvPr/>
        </p:nvSpPr>
        <p:spPr>
          <a:xfrm>
            <a:off x="11705939" y="4982023"/>
            <a:ext cx="672914" cy="503905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1</a:t>
            </a:r>
          </a:p>
        </p:txBody>
      </p:sp>
      <p:sp>
        <p:nvSpPr>
          <p:cNvPr id="859" name="PRO CPU"/>
          <p:cNvSpPr txBox="1"/>
          <p:nvPr/>
        </p:nvSpPr>
        <p:spPr>
          <a:xfrm>
            <a:off x="6576707" y="4589157"/>
            <a:ext cx="1068559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PRO CPU</a:t>
            </a:r>
          </a:p>
        </p:txBody>
      </p:sp>
      <p:sp>
        <p:nvSpPr>
          <p:cNvPr id="860" name="APP CPU"/>
          <p:cNvSpPr txBox="1"/>
          <p:nvPr/>
        </p:nvSpPr>
        <p:spPr>
          <a:xfrm>
            <a:off x="11530184" y="4589157"/>
            <a:ext cx="1031253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APP CPU</a:t>
            </a:r>
          </a:p>
        </p:txBody>
      </p:sp>
      <p:sp>
        <p:nvSpPr>
          <p:cNvPr id="861" name="Interrupts"/>
          <p:cNvSpPr txBox="1"/>
          <p:nvPr/>
        </p:nvSpPr>
        <p:spPr>
          <a:xfrm>
            <a:off x="6610441" y="2376292"/>
            <a:ext cx="10010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Interrupts</a:t>
            </a:r>
          </a:p>
        </p:txBody>
      </p:sp>
      <p:sp>
        <p:nvSpPr>
          <p:cNvPr id="862" name="Interrupts"/>
          <p:cNvSpPr txBox="1"/>
          <p:nvPr/>
        </p:nvSpPr>
        <p:spPr>
          <a:xfrm>
            <a:off x="11541851" y="2376292"/>
            <a:ext cx="10010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Interrupts</a:t>
            </a:r>
          </a:p>
        </p:txBody>
      </p:sp>
      <p:sp>
        <p:nvSpPr>
          <p:cNvPr id="863" name="Scheduler"/>
          <p:cNvSpPr/>
          <p:nvPr/>
        </p:nvSpPr>
        <p:spPr>
          <a:xfrm>
            <a:off x="11407396" y="7391400"/>
            <a:ext cx="1270001" cy="491205"/>
          </a:xfrm>
          <a:prstGeom prst="roundRect">
            <a:avLst>
              <a:gd name="adj" fmla="val 17543"/>
            </a:avLst>
          </a:prstGeom>
          <a:solidFill>
            <a:schemeClr val="accent5">
              <a:lumOff val="23235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Scheduler</a:t>
            </a:r>
          </a:p>
        </p:txBody>
      </p:sp>
      <p:sp>
        <p:nvSpPr>
          <p:cNvPr id="864" name="Scheduler"/>
          <p:cNvSpPr/>
          <p:nvPr/>
        </p:nvSpPr>
        <p:spPr>
          <a:xfrm>
            <a:off x="6509720" y="7391400"/>
            <a:ext cx="1270001" cy="491205"/>
          </a:xfrm>
          <a:prstGeom prst="roundRect">
            <a:avLst>
              <a:gd name="adj" fmla="val 17543"/>
            </a:avLst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600"/>
            </a:lvl1pPr>
          </a:lstStyle>
          <a:p>
            <a:r>
              <a:t>Scheduler</a:t>
            </a:r>
          </a:p>
        </p:txBody>
      </p:sp>
      <p:sp>
        <p:nvSpPr>
          <p:cNvPr id="865" name="직사각형"/>
          <p:cNvSpPr/>
          <p:nvPr/>
        </p:nvSpPr>
        <p:spPr>
          <a:xfrm>
            <a:off x="6568437" y="2753442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66" name="직사각형"/>
          <p:cNvSpPr/>
          <p:nvPr/>
        </p:nvSpPr>
        <p:spPr>
          <a:xfrm>
            <a:off x="6568437" y="2853145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67" name="직사각형"/>
          <p:cNvSpPr/>
          <p:nvPr/>
        </p:nvSpPr>
        <p:spPr>
          <a:xfrm>
            <a:off x="6568437" y="2946422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68" name="직사각형"/>
          <p:cNvSpPr/>
          <p:nvPr/>
        </p:nvSpPr>
        <p:spPr>
          <a:xfrm>
            <a:off x="6568437" y="3033425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69" name="직사각형"/>
          <p:cNvSpPr/>
          <p:nvPr/>
        </p:nvSpPr>
        <p:spPr>
          <a:xfrm>
            <a:off x="6568437" y="3126702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0" name="직사각형"/>
          <p:cNvSpPr/>
          <p:nvPr/>
        </p:nvSpPr>
        <p:spPr>
          <a:xfrm>
            <a:off x="6568437" y="3226405"/>
            <a:ext cx="1152567" cy="96521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1" name="직사각형"/>
          <p:cNvSpPr/>
          <p:nvPr/>
        </p:nvSpPr>
        <p:spPr>
          <a:xfrm>
            <a:off x="11466113" y="2796943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rgbClr val="535353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2" name="직사각형"/>
          <p:cNvSpPr/>
          <p:nvPr/>
        </p:nvSpPr>
        <p:spPr>
          <a:xfrm>
            <a:off x="11466113" y="2896646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rgbClr val="535353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3" name="직사각형"/>
          <p:cNvSpPr/>
          <p:nvPr/>
        </p:nvSpPr>
        <p:spPr>
          <a:xfrm>
            <a:off x="11466113" y="2989924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4" name="직사각형"/>
          <p:cNvSpPr/>
          <p:nvPr/>
        </p:nvSpPr>
        <p:spPr>
          <a:xfrm>
            <a:off x="11466113" y="3076927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rgbClr val="535353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5" name="직사각형"/>
          <p:cNvSpPr/>
          <p:nvPr/>
        </p:nvSpPr>
        <p:spPr>
          <a:xfrm>
            <a:off x="11466113" y="3170204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rgbClr val="535353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6" name="직사각형"/>
          <p:cNvSpPr/>
          <p:nvPr/>
        </p:nvSpPr>
        <p:spPr>
          <a:xfrm>
            <a:off x="11466113" y="3257207"/>
            <a:ext cx="1152567" cy="96521"/>
          </a:xfrm>
          <a:prstGeom prst="rect">
            <a:avLst/>
          </a:prstGeom>
          <a:solidFill>
            <a:schemeClr val="accent5">
              <a:lumOff val="23235"/>
            </a:schemeClr>
          </a:solidFill>
          <a:ln w="12700">
            <a:solidFill>
              <a:srgbClr val="535353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877" name="Task A"/>
          <p:cNvSpPr/>
          <p:nvPr/>
        </p:nvSpPr>
        <p:spPr>
          <a:xfrm>
            <a:off x="6509720" y="6941254"/>
            <a:ext cx="1270001" cy="358649"/>
          </a:xfrm>
          <a:prstGeom prst="roundRect">
            <a:avLst>
              <a:gd name="adj" fmla="val 24026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/>
          <a:lstStyle>
            <a:lvl1pPr algn="ctr">
              <a:defRPr sz="1300"/>
            </a:lvl1pPr>
          </a:lstStyle>
          <a:p>
            <a:r>
              <a:t>Task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5834" y="4134975"/>
            <a:ext cx="8797150" cy="3085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taskToggleBlueLED</a:t>
            </a:r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b="1" dirty="0" err="1">
                <a:solidFill>
                  <a:srgbClr val="13C4E7"/>
                </a:solidFill>
                <a:latin typeface="Consolas" panose="020B0609020204030204" pitchFamily="49" charset="0"/>
              </a:rPr>
              <a:t>pvParameter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portTickType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13C4E7"/>
                </a:solidFill>
                <a:latin typeface="Consolas" panose="020B0609020204030204" pitchFamily="49" charset="0"/>
              </a:rPr>
              <a:t>delay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*(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portTickType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en-US" b="1" dirty="0" err="1">
                <a:solidFill>
                  <a:srgbClr val="13C4E7"/>
                </a:solidFill>
                <a:latin typeface="Consolas" panose="020B0609020204030204" pitchFamily="49" charset="0"/>
              </a:rPr>
              <a:t>pvParameter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digitalWrite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3C4E7"/>
                </a:solidFill>
                <a:latin typeface="Consolas" panose="020B0609020204030204" pitchFamily="49" charset="0"/>
              </a:rPr>
              <a:t>pinBlueLED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LOW</a:t>
            </a:r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vTaskDelay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delay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portTICK_PERIOD_MS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244575" y="7059770"/>
            <a:ext cx="7434" cy="62713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/>
          <p:cNvSpPr/>
          <p:nvPr/>
        </p:nvSpPr>
        <p:spPr>
          <a:xfrm>
            <a:off x="5701990" y="6145370"/>
            <a:ext cx="3085171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4911" y="7723846"/>
            <a:ext cx="814195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1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5935" y="2926803"/>
            <a:ext cx="2022859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Create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50634" y="6095752"/>
            <a:ext cx="18288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7" name="Curved Connector 16"/>
          <p:cNvCxnSpPr>
            <a:stCxn id="15" idx="4"/>
          </p:cNvCxnSpPr>
          <p:nvPr/>
        </p:nvCxnSpPr>
        <p:spPr>
          <a:xfrm rot="16200000" flipH="1">
            <a:off x="3497183" y="7178002"/>
            <a:ext cx="884911" cy="549209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3389971" y="7895062"/>
            <a:ext cx="1982785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on-blocking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74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5935" y="2926803"/>
            <a:ext cx="2029271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Assign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988" y="4279539"/>
            <a:ext cx="117304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taskToggleBlueLED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function to be called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		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en-US" sz="18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Toggle Blue LED",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name of task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	 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     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1024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// stack size(in bytes)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	 </a:t>
            </a:r>
          </a:p>
          <a:p>
            <a:r>
              <a:rPr lang="en-US" sz="1800" b="1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		     (void*)&amp;</a:t>
            </a:r>
            <a:r>
              <a:rPr lang="en-US" sz="1800" b="1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timeDelay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</a:t>
            </a:r>
            <a:r>
              <a:rPr lang="en-US" sz="18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. To pass to function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800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4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NULL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  <a:r>
              <a:rPr lang="en-US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//task priority</a:t>
            </a:r>
          </a:p>
          <a:p>
            <a:pPr lvl="4"/>
            <a:endParaRPr lang="en-US" sz="1600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4"/>
            <a:r>
              <a:rPr lang="en-US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         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sz="1600" b="1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TaskHandle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//task handle</a:t>
            </a:r>
          </a:p>
          <a:p>
            <a:pPr lvl="4"/>
            <a:endParaRPr lang="en-US" sz="1600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4"/>
            <a:r>
              <a:rPr lang="en-US" sz="16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         </a:t>
            </a:r>
            <a:r>
              <a:rPr lang="en-US" sz="16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 // core number</a:t>
            </a:r>
            <a:endParaRPr 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3924" y="1894727"/>
            <a:ext cx="2386742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Scheduling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63924" y="8160589"/>
            <a:ext cx="11214340" cy="230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760680" y="8310113"/>
            <a:ext cx="59458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time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05796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2880094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3954392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5028690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8251584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9320107" y="2989925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10388630" y="2989925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22066369" y="5141344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6102988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7177286" y="2990491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ounded Rectangle 9"/>
          <p:cNvSpPr/>
          <p:nvPr/>
        </p:nvSpPr>
        <p:spPr>
          <a:xfrm>
            <a:off x="914412" y="6348544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03131" y="6348543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34418" y="6304174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277239" y="5123504"/>
            <a:ext cx="914400" cy="4517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81727" y="5123504"/>
            <a:ext cx="914400" cy="4517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7531" y="7298676"/>
            <a:ext cx="1268332" cy="55390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Idle</a:t>
            </a:r>
            <a:endParaRPr kumimoji="0" lang="en-US" sz="2400" b="0" i="0" u="none" strike="noStrike" cap="none" spc="0" normalizeH="0" baseline="0" dirty="0">
              <a:ln>
                <a:solidFill>
                  <a:schemeClr val="bg1"/>
                </a:solidFill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789762" y="5141344"/>
            <a:ext cx="481950" cy="4339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318367" y="5123504"/>
            <a:ext cx="360998" cy="4517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682696" y="3257156"/>
            <a:ext cx="107066" cy="444441"/>
          </a:xfrm>
          <a:prstGeom prst="roundRect">
            <a:avLst/>
          </a:prstGeom>
          <a:solidFill>
            <a:schemeClr val="accent2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437992" y="5123504"/>
            <a:ext cx="914400" cy="4517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499647" y="6304174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68154" y="733030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848113" y="733030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182227" y="733030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41858" y="7298676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066272" y="7301080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349508" y="730164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80985" y="733030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428887" y="7299275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037" y="7371472"/>
            <a:ext cx="43428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OS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2037" y="6348543"/>
            <a:ext cx="25795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700" y="5141344"/>
            <a:ext cx="25795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0487" y="4221565"/>
            <a:ext cx="865491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Priority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(S/W)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4966" y="3136719"/>
            <a:ext cx="750075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ISR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(H/W)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88459" y="2379731"/>
            <a:ext cx="2710548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“Preemptive Scheduling”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35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1689435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States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6046" y="5117102"/>
            <a:ext cx="769311" cy="408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Ready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9004" y="5117102"/>
            <a:ext cx="1000144" cy="4083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Running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8680" y="6758425"/>
            <a:ext cx="948847" cy="408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1496" y="3509677"/>
            <a:ext cx="1285478" cy="40831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Suspended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-60000" flipV="1">
            <a:off x="6251276" y="3917992"/>
            <a:ext cx="12914" cy="11991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rot="10740000" flipV="1">
            <a:off x="6492963" y="3917992"/>
            <a:ext cx="12914" cy="11991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V="1">
            <a:off x="6788365" y="5256205"/>
            <a:ext cx="128016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6776575" y="5425859"/>
            <a:ext cx="128016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rot="-60000" flipV="1">
            <a:off x="6366992" y="5553031"/>
            <a:ext cx="12914" cy="11991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4690166" y="5333843"/>
            <a:ext cx="132588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3765887" y="5083202"/>
            <a:ext cx="1009762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Task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Creation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2994" y="4259245"/>
            <a:ext cx="1735922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vTaskSuspend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9496" y="4259245"/>
            <a:ext cx="1668596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vTaskResume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24" name="Straight Arrow Connector 23"/>
          <p:cNvCxnSpPr>
            <a:stCxn id="10" idx="0"/>
            <a:endCxn id="13" idx="3"/>
          </p:cNvCxnSpPr>
          <p:nvPr/>
        </p:nvCxnSpPr>
        <p:spPr>
          <a:xfrm rot="16200000" flipV="1">
            <a:off x="7096392" y="3664418"/>
            <a:ext cx="1403267" cy="1502102"/>
          </a:xfrm>
          <a:prstGeom prst="curvedConnector2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3"/>
          <p:cNvCxnSpPr>
            <a:stCxn id="10" idx="2"/>
            <a:endCxn id="12" idx="3"/>
          </p:cNvCxnSpPr>
          <p:nvPr/>
        </p:nvCxnSpPr>
        <p:spPr>
          <a:xfrm rot="5400000">
            <a:off x="6994719" y="5408226"/>
            <a:ext cx="1437166" cy="1671549"/>
          </a:xfrm>
          <a:prstGeom prst="curvedConnector2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23"/>
          <p:cNvCxnSpPr/>
          <p:nvPr/>
        </p:nvCxnSpPr>
        <p:spPr>
          <a:xfrm rot="16200000" flipV="1">
            <a:off x="4206239" y="5253455"/>
            <a:ext cx="3248747" cy="169507"/>
          </a:xfrm>
          <a:prstGeom prst="curvedConnector4">
            <a:avLst>
              <a:gd name="adj1" fmla="val 302"/>
              <a:gd name="adj2" fmla="val 1720885"/>
            </a:avLst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/>
          <p:cNvSpPr txBox="1"/>
          <p:nvPr/>
        </p:nvSpPr>
        <p:spPr>
          <a:xfrm>
            <a:off x="6468914" y="5974959"/>
            <a:ext cx="698780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Event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568" y="6316212"/>
            <a:ext cx="1715083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Blocking API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 called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4209" y="6724527"/>
            <a:ext cx="1735922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vTaskSuspend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10081" y="3746330"/>
            <a:ext cx="1735922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vTaskSuspend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98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2261707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Race Condition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1240" y="3297099"/>
            <a:ext cx="92398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incTask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void *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parameters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vTaskDelay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500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portTICK_PERIOD_MS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Serial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25374" y="4410974"/>
            <a:ext cx="2495909" cy="1173192"/>
          </a:xfrm>
          <a:prstGeom prst="curvedConnector3">
            <a:avLst>
              <a:gd name="adj1" fmla="val -691"/>
            </a:avLst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Oval 19"/>
          <p:cNvSpPr/>
          <p:nvPr/>
        </p:nvSpPr>
        <p:spPr>
          <a:xfrm>
            <a:off x="7821283" y="3929133"/>
            <a:ext cx="1247955" cy="96368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mpus Sans ITC" panose="04020404030D07020202" pitchFamily="82" charset="0"/>
                <a:sym typeface="맑은 고딕"/>
              </a:rPr>
              <a:t>Global variable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empus Sans ITC" panose="04020404030D07020202" pitchFamily="82" charset="0"/>
              <a:sym typeface="맑은 고딕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15396" y="5446143"/>
            <a:ext cx="6492815" cy="163901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 flipV="1">
            <a:off x="8908211" y="6245525"/>
            <a:ext cx="1564257" cy="201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Oval 40"/>
          <p:cNvSpPr/>
          <p:nvPr/>
        </p:nvSpPr>
        <p:spPr>
          <a:xfrm>
            <a:off x="10472468" y="5783811"/>
            <a:ext cx="1247955" cy="96368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Tempus Sans ITC" panose="04020404030D07020202" pitchFamily="82" charset="0"/>
              </a:rPr>
              <a:t>c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mpus Sans ITC" panose="04020404030D07020202" pitchFamily="82" charset="0"/>
                <a:sym typeface="맑은 고딕"/>
              </a:rPr>
              <a:t>ritical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FF0000"/>
                </a:solidFill>
                <a:latin typeface="Tempus Sans ITC" panose="04020404030D07020202" pitchFamily="82" charset="0"/>
              </a:rPr>
              <a:t>section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empus Sans ITC" panose="04020404030D07020202" pitchFamily="82" charset="0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89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2014845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Before </a:t>
            </a:r>
            <a:r>
              <a:rPr lang="en-US" dirty="0" err="1" smtClean="0"/>
              <a:t>Mutex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70" y="3372991"/>
            <a:ext cx="10058400" cy="56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7" name="특징"/>
          <p:cNvSpPr txBox="1"/>
          <p:nvPr/>
        </p:nvSpPr>
        <p:spPr>
          <a:xfrm>
            <a:off x="5968545" y="1378995"/>
            <a:ext cx="1697450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dirty="0" smtClean="0"/>
              <a:t>Features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9081" y="2568310"/>
            <a:ext cx="6941004" cy="369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9988" y="6587302"/>
            <a:ext cx="1833848" cy="474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988" y="7628558"/>
            <a:ext cx="1833848" cy="655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6756" t="3483" r="4448" b="3935"/>
          <a:stretch>
            <a:fillRect/>
          </a:stretch>
        </p:blipFill>
        <p:spPr>
          <a:xfrm>
            <a:off x="1111073" y="3832607"/>
            <a:ext cx="3340812" cy="2822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74" extrusionOk="0">
                <a:moveTo>
                  <a:pt x="13584" y="12"/>
                </a:moveTo>
                <a:cubicBezTo>
                  <a:pt x="13521" y="-24"/>
                  <a:pt x="13431" y="27"/>
                  <a:pt x="13391" y="121"/>
                </a:cubicBezTo>
                <a:cubicBezTo>
                  <a:pt x="13356" y="204"/>
                  <a:pt x="13232" y="266"/>
                  <a:pt x="13179" y="227"/>
                </a:cubicBezTo>
                <a:cubicBezTo>
                  <a:pt x="13147" y="204"/>
                  <a:pt x="13127" y="210"/>
                  <a:pt x="13076" y="257"/>
                </a:cubicBezTo>
                <a:cubicBezTo>
                  <a:pt x="13041" y="290"/>
                  <a:pt x="13013" y="330"/>
                  <a:pt x="13012" y="345"/>
                </a:cubicBezTo>
                <a:cubicBezTo>
                  <a:pt x="13011" y="361"/>
                  <a:pt x="12974" y="405"/>
                  <a:pt x="12930" y="443"/>
                </a:cubicBezTo>
                <a:cubicBezTo>
                  <a:pt x="12858" y="503"/>
                  <a:pt x="12844" y="507"/>
                  <a:pt x="12812" y="473"/>
                </a:cubicBezTo>
                <a:cubicBezTo>
                  <a:pt x="12753" y="410"/>
                  <a:pt x="12707" y="429"/>
                  <a:pt x="12666" y="530"/>
                </a:cubicBezTo>
                <a:cubicBezTo>
                  <a:pt x="12614" y="659"/>
                  <a:pt x="12482" y="742"/>
                  <a:pt x="12407" y="694"/>
                </a:cubicBezTo>
                <a:cubicBezTo>
                  <a:pt x="12359" y="664"/>
                  <a:pt x="12350" y="668"/>
                  <a:pt x="12294" y="746"/>
                </a:cubicBezTo>
                <a:cubicBezTo>
                  <a:pt x="12260" y="793"/>
                  <a:pt x="12226" y="854"/>
                  <a:pt x="12217" y="879"/>
                </a:cubicBezTo>
                <a:cubicBezTo>
                  <a:pt x="12198" y="937"/>
                  <a:pt x="12071" y="982"/>
                  <a:pt x="12017" y="949"/>
                </a:cubicBezTo>
                <a:cubicBezTo>
                  <a:pt x="11955" y="912"/>
                  <a:pt x="11890" y="950"/>
                  <a:pt x="11876" y="1034"/>
                </a:cubicBezTo>
                <a:cubicBezTo>
                  <a:pt x="11858" y="1139"/>
                  <a:pt x="11810" y="1165"/>
                  <a:pt x="11635" y="1171"/>
                </a:cubicBezTo>
                <a:cubicBezTo>
                  <a:pt x="11544" y="1173"/>
                  <a:pt x="11453" y="1240"/>
                  <a:pt x="11453" y="1304"/>
                </a:cubicBezTo>
                <a:cubicBezTo>
                  <a:pt x="11453" y="1322"/>
                  <a:pt x="11412" y="1365"/>
                  <a:pt x="11361" y="1401"/>
                </a:cubicBezTo>
                <a:cubicBezTo>
                  <a:pt x="11276" y="1461"/>
                  <a:pt x="11262" y="1465"/>
                  <a:pt x="11228" y="1428"/>
                </a:cubicBezTo>
                <a:cubicBezTo>
                  <a:pt x="11193" y="1392"/>
                  <a:pt x="11185" y="1393"/>
                  <a:pt x="11135" y="1431"/>
                </a:cubicBezTo>
                <a:cubicBezTo>
                  <a:pt x="11105" y="1455"/>
                  <a:pt x="11079" y="1488"/>
                  <a:pt x="11079" y="1507"/>
                </a:cubicBezTo>
                <a:cubicBezTo>
                  <a:pt x="11079" y="1537"/>
                  <a:pt x="10994" y="1631"/>
                  <a:pt x="10915" y="1686"/>
                </a:cubicBezTo>
                <a:cubicBezTo>
                  <a:pt x="10902" y="1695"/>
                  <a:pt x="10866" y="1687"/>
                  <a:pt x="10835" y="1668"/>
                </a:cubicBezTo>
                <a:cubicBezTo>
                  <a:pt x="10787" y="1639"/>
                  <a:pt x="10774" y="1642"/>
                  <a:pt x="10725" y="1689"/>
                </a:cubicBezTo>
                <a:cubicBezTo>
                  <a:pt x="10694" y="1719"/>
                  <a:pt x="10657" y="1769"/>
                  <a:pt x="10643" y="1802"/>
                </a:cubicBezTo>
                <a:cubicBezTo>
                  <a:pt x="10608" y="1883"/>
                  <a:pt x="10475" y="1947"/>
                  <a:pt x="10423" y="1908"/>
                </a:cubicBezTo>
                <a:cubicBezTo>
                  <a:pt x="10367" y="1867"/>
                  <a:pt x="10317" y="1898"/>
                  <a:pt x="10284" y="1990"/>
                </a:cubicBezTo>
                <a:cubicBezTo>
                  <a:pt x="10267" y="2038"/>
                  <a:pt x="10217" y="2091"/>
                  <a:pt x="10156" y="2129"/>
                </a:cubicBezTo>
                <a:cubicBezTo>
                  <a:pt x="10066" y="2186"/>
                  <a:pt x="10055" y="2189"/>
                  <a:pt x="10010" y="2153"/>
                </a:cubicBezTo>
                <a:cubicBezTo>
                  <a:pt x="9964" y="2118"/>
                  <a:pt x="9957" y="2117"/>
                  <a:pt x="9907" y="2172"/>
                </a:cubicBezTo>
                <a:cubicBezTo>
                  <a:pt x="9878" y="2205"/>
                  <a:pt x="9847" y="2251"/>
                  <a:pt x="9841" y="2275"/>
                </a:cubicBezTo>
                <a:cubicBezTo>
                  <a:pt x="9834" y="2299"/>
                  <a:pt x="9799" y="2348"/>
                  <a:pt x="9761" y="2381"/>
                </a:cubicBezTo>
                <a:cubicBezTo>
                  <a:pt x="9702" y="2433"/>
                  <a:pt x="9683" y="2436"/>
                  <a:pt x="9628" y="2411"/>
                </a:cubicBezTo>
                <a:cubicBezTo>
                  <a:pt x="9544" y="2374"/>
                  <a:pt x="9519" y="2388"/>
                  <a:pt x="9438" y="2521"/>
                </a:cubicBezTo>
                <a:cubicBezTo>
                  <a:pt x="9363" y="2644"/>
                  <a:pt x="9236" y="2709"/>
                  <a:pt x="9166" y="2657"/>
                </a:cubicBezTo>
                <a:cubicBezTo>
                  <a:pt x="9138" y="2636"/>
                  <a:pt x="9118" y="2642"/>
                  <a:pt x="9074" y="2690"/>
                </a:cubicBezTo>
                <a:cubicBezTo>
                  <a:pt x="9043" y="2725"/>
                  <a:pt x="9018" y="2767"/>
                  <a:pt x="9018" y="2784"/>
                </a:cubicBezTo>
                <a:cubicBezTo>
                  <a:pt x="9018" y="2822"/>
                  <a:pt x="8872" y="2933"/>
                  <a:pt x="8815" y="2939"/>
                </a:cubicBezTo>
                <a:cubicBezTo>
                  <a:pt x="8794" y="2941"/>
                  <a:pt x="8766" y="2926"/>
                  <a:pt x="8754" y="2903"/>
                </a:cubicBezTo>
                <a:cubicBezTo>
                  <a:pt x="8736" y="2867"/>
                  <a:pt x="8715" y="2884"/>
                  <a:pt x="8618" y="3009"/>
                </a:cubicBezTo>
                <a:cubicBezTo>
                  <a:pt x="8497" y="3165"/>
                  <a:pt x="8412" y="3219"/>
                  <a:pt x="8356" y="3182"/>
                </a:cubicBezTo>
                <a:cubicBezTo>
                  <a:pt x="8302" y="3146"/>
                  <a:pt x="8242" y="3183"/>
                  <a:pt x="8185" y="3282"/>
                </a:cubicBezTo>
                <a:cubicBezTo>
                  <a:pt x="8155" y="3333"/>
                  <a:pt x="8092" y="3396"/>
                  <a:pt x="8044" y="3422"/>
                </a:cubicBezTo>
                <a:cubicBezTo>
                  <a:pt x="7965" y="3463"/>
                  <a:pt x="7951" y="3462"/>
                  <a:pt x="7918" y="3428"/>
                </a:cubicBezTo>
                <a:cubicBezTo>
                  <a:pt x="7885" y="3392"/>
                  <a:pt x="7874" y="3399"/>
                  <a:pt x="7800" y="3503"/>
                </a:cubicBezTo>
                <a:cubicBezTo>
                  <a:pt x="7755" y="3567"/>
                  <a:pt x="7681" y="3645"/>
                  <a:pt x="7633" y="3676"/>
                </a:cubicBezTo>
                <a:cubicBezTo>
                  <a:pt x="7551" y="3731"/>
                  <a:pt x="7545" y="3734"/>
                  <a:pt x="7505" y="3691"/>
                </a:cubicBezTo>
                <a:cubicBezTo>
                  <a:pt x="7466" y="3649"/>
                  <a:pt x="7459" y="3650"/>
                  <a:pt x="7395" y="3725"/>
                </a:cubicBezTo>
                <a:cubicBezTo>
                  <a:pt x="7358" y="3768"/>
                  <a:pt x="7328" y="3814"/>
                  <a:pt x="7328" y="3828"/>
                </a:cubicBezTo>
                <a:cubicBezTo>
                  <a:pt x="7328" y="3889"/>
                  <a:pt x="7122" y="4009"/>
                  <a:pt x="7098" y="3961"/>
                </a:cubicBezTo>
                <a:cubicBezTo>
                  <a:pt x="7068" y="3905"/>
                  <a:pt x="6979" y="3940"/>
                  <a:pt x="6928" y="4028"/>
                </a:cubicBezTo>
                <a:cubicBezTo>
                  <a:pt x="6900" y="4078"/>
                  <a:pt x="6833" y="4152"/>
                  <a:pt x="6780" y="4195"/>
                </a:cubicBezTo>
                <a:cubicBezTo>
                  <a:pt x="6697" y="4261"/>
                  <a:pt x="6678" y="4267"/>
                  <a:pt x="6657" y="4235"/>
                </a:cubicBezTo>
                <a:cubicBezTo>
                  <a:pt x="6612" y="4164"/>
                  <a:pt x="6543" y="4191"/>
                  <a:pt x="6498" y="4295"/>
                </a:cubicBezTo>
                <a:cubicBezTo>
                  <a:pt x="6425" y="4461"/>
                  <a:pt x="6244" y="4562"/>
                  <a:pt x="6172" y="4477"/>
                </a:cubicBezTo>
                <a:cubicBezTo>
                  <a:pt x="6139" y="4438"/>
                  <a:pt x="6036" y="4544"/>
                  <a:pt x="6036" y="4617"/>
                </a:cubicBezTo>
                <a:cubicBezTo>
                  <a:pt x="6036" y="4649"/>
                  <a:pt x="6003" y="4684"/>
                  <a:pt x="5941" y="4717"/>
                </a:cubicBezTo>
                <a:cubicBezTo>
                  <a:pt x="5834" y="4775"/>
                  <a:pt x="5771" y="4782"/>
                  <a:pt x="5734" y="4738"/>
                </a:cubicBezTo>
                <a:cubicBezTo>
                  <a:pt x="5714" y="4714"/>
                  <a:pt x="5694" y="4718"/>
                  <a:pt x="5652" y="4765"/>
                </a:cubicBezTo>
                <a:cubicBezTo>
                  <a:pt x="5622" y="4799"/>
                  <a:pt x="5592" y="4849"/>
                  <a:pt x="5585" y="4875"/>
                </a:cubicBezTo>
                <a:cubicBezTo>
                  <a:pt x="5570" y="4931"/>
                  <a:pt x="5326" y="5115"/>
                  <a:pt x="5303" y="5087"/>
                </a:cubicBezTo>
                <a:cubicBezTo>
                  <a:pt x="5297" y="5080"/>
                  <a:pt x="5276" y="5103"/>
                  <a:pt x="5257" y="5139"/>
                </a:cubicBezTo>
                <a:cubicBezTo>
                  <a:pt x="5231" y="5186"/>
                  <a:pt x="5223" y="5256"/>
                  <a:pt x="5226" y="5412"/>
                </a:cubicBezTo>
                <a:cubicBezTo>
                  <a:pt x="5229" y="5595"/>
                  <a:pt x="5234" y="5628"/>
                  <a:pt x="5280" y="5678"/>
                </a:cubicBezTo>
                <a:cubicBezTo>
                  <a:pt x="5320" y="5723"/>
                  <a:pt x="5334" y="5765"/>
                  <a:pt x="5334" y="5857"/>
                </a:cubicBezTo>
                <a:cubicBezTo>
                  <a:pt x="5334" y="5923"/>
                  <a:pt x="5343" y="5986"/>
                  <a:pt x="5354" y="6000"/>
                </a:cubicBezTo>
                <a:cubicBezTo>
                  <a:pt x="5365" y="6014"/>
                  <a:pt x="5379" y="6190"/>
                  <a:pt x="5388" y="6391"/>
                </a:cubicBezTo>
                <a:lnTo>
                  <a:pt x="5403" y="6758"/>
                </a:lnTo>
                <a:lnTo>
                  <a:pt x="5270" y="6852"/>
                </a:lnTo>
                <a:cubicBezTo>
                  <a:pt x="5196" y="6905"/>
                  <a:pt x="5117" y="6953"/>
                  <a:pt x="5093" y="6959"/>
                </a:cubicBezTo>
                <a:cubicBezTo>
                  <a:pt x="5068" y="6964"/>
                  <a:pt x="5017" y="6997"/>
                  <a:pt x="4977" y="7031"/>
                </a:cubicBezTo>
                <a:cubicBezTo>
                  <a:pt x="4908" y="7092"/>
                  <a:pt x="4846" y="7130"/>
                  <a:pt x="4790" y="7144"/>
                </a:cubicBezTo>
                <a:cubicBezTo>
                  <a:pt x="4731" y="7158"/>
                  <a:pt x="4487" y="7441"/>
                  <a:pt x="4534" y="7441"/>
                </a:cubicBezTo>
                <a:cubicBezTo>
                  <a:pt x="4542" y="7441"/>
                  <a:pt x="4538" y="7457"/>
                  <a:pt x="4524" y="7477"/>
                </a:cubicBezTo>
                <a:cubicBezTo>
                  <a:pt x="4506" y="7503"/>
                  <a:pt x="4502" y="7556"/>
                  <a:pt x="4513" y="7641"/>
                </a:cubicBezTo>
                <a:cubicBezTo>
                  <a:pt x="4523" y="7710"/>
                  <a:pt x="4527" y="7785"/>
                  <a:pt x="4524" y="7811"/>
                </a:cubicBezTo>
                <a:cubicBezTo>
                  <a:pt x="4521" y="7837"/>
                  <a:pt x="4530" y="7876"/>
                  <a:pt x="4544" y="7896"/>
                </a:cubicBezTo>
                <a:cubicBezTo>
                  <a:pt x="4559" y="7916"/>
                  <a:pt x="4566" y="7948"/>
                  <a:pt x="4560" y="7969"/>
                </a:cubicBezTo>
                <a:cubicBezTo>
                  <a:pt x="4553" y="7989"/>
                  <a:pt x="4560" y="8013"/>
                  <a:pt x="4578" y="8020"/>
                </a:cubicBezTo>
                <a:cubicBezTo>
                  <a:pt x="4595" y="8028"/>
                  <a:pt x="4603" y="8053"/>
                  <a:pt x="4595" y="8075"/>
                </a:cubicBezTo>
                <a:cubicBezTo>
                  <a:pt x="4587" y="8102"/>
                  <a:pt x="4606" y="8129"/>
                  <a:pt x="4654" y="8160"/>
                </a:cubicBezTo>
                <a:cubicBezTo>
                  <a:pt x="4694" y="8185"/>
                  <a:pt x="4742" y="8225"/>
                  <a:pt x="4762" y="8248"/>
                </a:cubicBezTo>
                <a:cubicBezTo>
                  <a:pt x="4782" y="8270"/>
                  <a:pt x="4816" y="8296"/>
                  <a:pt x="4836" y="8306"/>
                </a:cubicBezTo>
                <a:cubicBezTo>
                  <a:pt x="4857" y="8315"/>
                  <a:pt x="4943" y="8374"/>
                  <a:pt x="5026" y="8439"/>
                </a:cubicBezTo>
                <a:cubicBezTo>
                  <a:pt x="5110" y="8504"/>
                  <a:pt x="5186" y="8557"/>
                  <a:pt x="5195" y="8557"/>
                </a:cubicBezTo>
                <a:cubicBezTo>
                  <a:pt x="5205" y="8558"/>
                  <a:pt x="5267" y="8601"/>
                  <a:pt x="5334" y="8654"/>
                </a:cubicBezTo>
                <a:lnTo>
                  <a:pt x="5454" y="8752"/>
                </a:lnTo>
                <a:lnTo>
                  <a:pt x="5459" y="9055"/>
                </a:lnTo>
                <a:cubicBezTo>
                  <a:pt x="5465" y="9334"/>
                  <a:pt x="5463" y="9360"/>
                  <a:pt x="5424" y="9386"/>
                </a:cubicBezTo>
                <a:cubicBezTo>
                  <a:pt x="5394" y="9404"/>
                  <a:pt x="5376" y="9403"/>
                  <a:pt x="5367" y="9386"/>
                </a:cubicBezTo>
                <a:cubicBezTo>
                  <a:pt x="5346" y="9345"/>
                  <a:pt x="5196" y="9275"/>
                  <a:pt x="5147" y="9282"/>
                </a:cubicBezTo>
                <a:cubicBezTo>
                  <a:pt x="5123" y="9286"/>
                  <a:pt x="5080" y="9312"/>
                  <a:pt x="5052" y="9343"/>
                </a:cubicBezTo>
                <a:cubicBezTo>
                  <a:pt x="5019" y="9379"/>
                  <a:pt x="4979" y="9397"/>
                  <a:pt x="4942" y="9392"/>
                </a:cubicBezTo>
                <a:cubicBezTo>
                  <a:pt x="4883" y="9383"/>
                  <a:pt x="4805" y="9318"/>
                  <a:pt x="4813" y="9285"/>
                </a:cubicBezTo>
                <a:cubicBezTo>
                  <a:pt x="4816" y="9276"/>
                  <a:pt x="4779" y="9215"/>
                  <a:pt x="4734" y="9152"/>
                </a:cubicBezTo>
                <a:lnTo>
                  <a:pt x="4652" y="9037"/>
                </a:lnTo>
                <a:lnTo>
                  <a:pt x="4362" y="9009"/>
                </a:lnTo>
                <a:cubicBezTo>
                  <a:pt x="4048" y="8977"/>
                  <a:pt x="3981" y="8988"/>
                  <a:pt x="3898" y="9097"/>
                </a:cubicBezTo>
                <a:cubicBezTo>
                  <a:pt x="3845" y="9167"/>
                  <a:pt x="3825" y="9167"/>
                  <a:pt x="3760" y="9094"/>
                </a:cubicBezTo>
                <a:cubicBezTo>
                  <a:pt x="3718" y="9048"/>
                  <a:pt x="3680" y="9037"/>
                  <a:pt x="3578" y="9037"/>
                </a:cubicBezTo>
                <a:cubicBezTo>
                  <a:pt x="3491" y="9037"/>
                  <a:pt x="3439" y="9051"/>
                  <a:pt x="3411" y="9079"/>
                </a:cubicBezTo>
                <a:cubicBezTo>
                  <a:pt x="3389" y="9102"/>
                  <a:pt x="3313" y="9146"/>
                  <a:pt x="3244" y="9176"/>
                </a:cubicBezTo>
                <a:cubicBezTo>
                  <a:pt x="3176" y="9206"/>
                  <a:pt x="3069" y="9274"/>
                  <a:pt x="3006" y="9328"/>
                </a:cubicBezTo>
                <a:cubicBezTo>
                  <a:pt x="2943" y="9381"/>
                  <a:pt x="2878" y="9425"/>
                  <a:pt x="2862" y="9428"/>
                </a:cubicBezTo>
                <a:cubicBezTo>
                  <a:pt x="2847" y="9431"/>
                  <a:pt x="2806" y="9456"/>
                  <a:pt x="2773" y="9483"/>
                </a:cubicBezTo>
                <a:cubicBezTo>
                  <a:pt x="2739" y="9510"/>
                  <a:pt x="2668" y="9553"/>
                  <a:pt x="2614" y="9580"/>
                </a:cubicBezTo>
                <a:cubicBezTo>
                  <a:pt x="2560" y="9607"/>
                  <a:pt x="2494" y="9647"/>
                  <a:pt x="2470" y="9671"/>
                </a:cubicBezTo>
                <a:cubicBezTo>
                  <a:pt x="2446" y="9694"/>
                  <a:pt x="2332" y="9769"/>
                  <a:pt x="2214" y="9838"/>
                </a:cubicBezTo>
                <a:cubicBezTo>
                  <a:pt x="2096" y="9906"/>
                  <a:pt x="1992" y="9973"/>
                  <a:pt x="1986" y="9986"/>
                </a:cubicBezTo>
                <a:cubicBezTo>
                  <a:pt x="1979" y="9999"/>
                  <a:pt x="1967" y="10005"/>
                  <a:pt x="1958" y="9998"/>
                </a:cubicBezTo>
                <a:cubicBezTo>
                  <a:pt x="1948" y="9991"/>
                  <a:pt x="1908" y="10015"/>
                  <a:pt x="1868" y="10050"/>
                </a:cubicBezTo>
                <a:cubicBezTo>
                  <a:pt x="1827" y="10085"/>
                  <a:pt x="1782" y="10114"/>
                  <a:pt x="1768" y="10114"/>
                </a:cubicBezTo>
                <a:cubicBezTo>
                  <a:pt x="1754" y="10114"/>
                  <a:pt x="1717" y="10135"/>
                  <a:pt x="1688" y="10162"/>
                </a:cubicBezTo>
                <a:cubicBezTo>
                  <a:pt x="1660" y="10189"/>
                  <a:pt x="1633" y="10209"/>
                  <a:pt x="1627" y="10208"/>
                </a:cubicBezTo>
                <a:cubicBezTo>
                  <a:pt x="1615" y="10206"/>
                  <a:pt x="1443" y="10320"/>
                  <a:pt x="1319" y="10411"/>
                </a:cubicBezTo>
                <a:cubicBezTo>
                  <a:pt x="1277" y="10442"/>
                  <a:pt x="1185" y="10486"/>
                  <a:pt x="1117" y="10511"/>
                </a:cubicBezTo>
                <a:cubicBezTo>
                  <a:pt x="1019" y="10547"/>
                  <a:pt x="960" y="10597"/>
                  <a:pt x="845" y="10726"/>
                </a:cubicBezTo>
                <a:cubicBezTo>
                  <a:pt x="764" y="10818"/>
                  <a:pt x="691" y="10890"/>
                  <a:pt x="681" y="10890"/>
                </a:cubicBezTo>
                <a:cubicBezTo>
                  <a:pt x="648" y="10890"/>
                  <a:pt x="588" y="11024"/>
                  <a:pt x="563" y="11157"/>
                </a:cubicBezTo>
                <a:cubicBezTo>
                  <a:pt x="541" y="11270"/>
                  <a:pt x="528" y="11294"/>
                  <a:pt x="473" y="11315"/>
                </a:cubicBezTo>
                <a:cubicBezTo>
                  <a:pt x="399" y="11343"/>
                  <a:pt x="309" y="11430"/>
                  <a:pt x="309" y="11476"/>
                </a:cubicBezTo>
                <a:cubicBezTo>
                  <a:pt x="309" y="11493"/>
                  <a:pt x="294" y="11524"/>
                  <a:pt x="276" y="11542"/>
                </a:cubicBezTo>
                <a:cubicBezTo>
                  <a:pt x="257" y="11561"/>
                  <a:pt x="247" y="11588"/>
                  <a:pt x="253" y="11606"/>
                </a:cubicBezTo>
                <a:cubicBezTo>
                  <a:pt x="258" y="11624"/>
                  <a:pt x="256" y="11648"/>
                  <a:pt x="248" y="11658"/>
                </a:cubicBezTo>
                <a:cubicBezTo>
                  <a:pt x="239" y="11667"/>
                  <a:pt x="231" y="11684"/>
                  <a:pt x="230" y="11697"/>
                </a:cubicBezTo>
                <a:cubicBezTo>
                  <a:pt x="228" y="11710"/>
                  <a:pt x="225" y="11726"/>
                  <a:pt x="222" y="11734"/>
                </a:cubicBezTo>
                <a:cubicBezTo>
                  <a:pt x="219" y="11741"/>
                  <a:pt x="214" y="11756"/>
                  <a:pt x="212" y="11767"/>
                </a:cubicBezTo>
                <a:cubicBezTo>
                  <a:pt x="209" y="11778"/>
                  <a:pt x="200" y="11807"/>
                  <a:pt x="191" y="11831"/>
                </a:cubicBezTo>
                <a:cubicBezTo>
                  <a:pt x="182" y="11854"/>
                  <a:pt x="174" y="11891"/>
                  <a:pt x="171" y="11909"/>
                </a:cubicBezTo>
                <a:cubicBezTo>
                  <a:pt x="168" y="11928"/>
                  <a:pt x="152" y="11993"/>
                  <a:pt x="137" y="12055"/>
                </a:cubicBezTo>
                <a:cubicBezTo>
                  <a:pt x="118" y="12136"/>
                  <a:pt x="115" y="12178"/>
                  <a:pt x="132" y="12198"/>
                </a:cubicBezTo>
                <a:cubicBezTo>
                  <a:pt x="145" y="12213"/>
                  <a:pt x="158" y="12251"/>
                  <a:pt x="158" y="12283"/>
                </a:cubicBezTo>
                <a:cubicBezTo>
                  <a:pt x="158" y="12315"/>
                  <a:pt x="166" y="12350"/>
                  <a:pt x="178" y="12358"/>
                </a:cubicBezTo>
                <a:cubicBezTo>
                  <a:pt x="226" y="12394"/>
                  <a:pt x="198" y="12478"/>
                  <a:pt x="114" y="12547"/>
                </a:cubicBezTo>
                <a:cubicBezTo>
                  <a:pt x="66" y="12586"/>
                  <a:pt x="23" y="12634"/>
                  <a:pt x="17" y="12656"/>
                </a:cubicBezTo>
                <a:cubicBezTo>
                  <a:pt x="-7" y="12743"/>
                  <a:pt x="-5" y="13428"/>
                  <a:pt x="19" y="13463"/>
                </a:cubicBezTo>
                <a:cubicBezTo>
                  <a:pt x="55" y="13514"/>
                  <a:pt x="82" y="14071"/>
                  <a:pt x="50" y="14094"/>
                </a:cubicBezTo>
                <a:cubicBezTo>
                  <a:pt x="20" y="14116"/>
                  <a:pt x="16" y="14254"/>
                  <a:pt x="45" y="14276"/>
                </a:cubicBezTo>
                <a:cubicBezTo>
                  <a:pt x="57" y="14284"/>
                  <a:pt x="62" y="14309"/>
                  <a:pt x="55" y="14330"/>
                </a:cubicBezTo>
                <a:cubicBezTo>
                  <a:pt x="49" y="14351"/>
                  <a:pt x="49" y="14390"/>
                  <a:pt x="58" y="14415"/>
                </a:cubicBezTo>
                <a:cubicBezTo>
                  <a:pt x="67" y="14440"/>
                  <a:pt x="77" y="14489"/>
                  <a:pt x="81" y="14524"/>
                </a:cubicBezTo>
                <a:cubicBezTo>
                  <a:pt x="100" y="14706"/>
                  <a:pt x="119" y="14775"/>
                  <a:pt x="160" y="14813"/>
                </a:cubicBezTo>
                <a:cubicBezTo>
                  <a:pt x="188" y="14838"/>
                  <a:pt x="210" y="14891"/>
                  <a:pt x="214" y="14952"/>
                </a:cubicBezTo>
                <a:cubicBezTo>
                  <a:pt x="218" y="15007"/>
                  <a:pt x="230" y="15065"/>
                  <a:pt x="242" y="15080"/>
                </a:cubicBezTo>
                <a:cubicBezTo>
                  <a:pt x="255" y="15094"/>
                  <a:pt x="266" y="15132"/>
                  <a:pt x="266" y="15161"/>
                </a:cubicBezTo>
                <a:cubicBezTo>
                  <a:pt x="266" y="15191"/>
                  <a:pt x="278" y="15228"/>
                  <a:pt x="291" y="15243"/>
                </a:cubicBezTo>
                <a:cubicBezTo>
                  <a:pt x="304" y="15259"/>
                  <a:pt x="321" y="15375"/>
                  <a:pt x="327" y="15501"/>
                </a:cubicBezTo>
                <a:cubicBezTo>
                  <a:pt x="334" y="15641"/>
                  <a:pt x="350" y="15746"/>
                  <a:pt x="368" y="15771"/>
                </a:cubicBezTo>
                <a:cubicBezTo>
                  <a:pt x="385" y="15794"/>
                  <a:pt x="393" y="15821"/>
                  <a:pt x="386" y="15829"/>
                </a:cubicBezTo>
                <a:cubicBezTo>
                  <a:pt x="379" y="15837"/>
                  <a:pt x="398" y="15900"/>
                  <a:pt x="430" y="15971"/>
                </a:cubicBezTo>
                <a:cubicBezTo>
                  <a:pt x="461" y="16043"/>
                  <a:pt x="491" y="16140"/>
                  <a:pt x="496" y="16187"/>
                </a:cubicBezTo>
                <a:cubicBezTo>
                  <a:pt x="506" y="16282"/>
                  <a:pt x="524" y="16307"/>
                  <a:pt x="583" y="16320"/>
                </a:cubicBezTo>
                <a:cubicBezTo>
                  <a:pt x="607" y="16325"/>
                  <a:pt x="628" y="16354"/>
                  <a:pt x="632" y="16387"/>
                </a:cubicBezTo>
                <a:cubicBezTo>
                  <a:pt x="636" y="16420"/>
                  <a:pt x="656" y="16476"/>
                  <a:pt x="676" y="16511"/>
                </a:cubicBezTo>
                <a:cubicBezTo>
                  <a:pt x="695" y="16547"/>
                  <a:pt x="704" y="16575"/>
                  <a:pt x="696" y="16575"/>
                </a:cubicBezTo>
                <a:cubicBezTo>
                  <a:pt x="689" y="16575"/>
                  <a:pt x="716" y="16649"/>
                  <a:pt x="755" y="16739"/>
                </a:cubicBezTo>
                <a:cubicBezTo>
                  <a:pt x="833" y="16918"/>
                  <a:pt x="840" y="16946"/>
                  <a:pt x="847" y="17042"/>
                </a:cubicBezTo>
                <a:cubicBezTo>
                  <a:pt x="850" y="17078"/>
                  <a:pt x="855" y="17109"/>
                  <a:pt x="858" y="17112"/>
                </a:cubicBezTo>
                <a:cubicBezTo>
                  <a:pt x="861" y="17116"/>
                  <a:pt x="866" y="17129"/>
                  <a:pt x="868" y="17139"/>
                </a:cubicBezTo>
                <a:cubicBezTo>
                  <a:pt x="870" y="17150"/>
                  <a:pt x="892" y="17200"/>
                  <a:pt x="919" y="17252"/>
                </a:cubicBezTo>
                <a:cubicBezTo>
                  <a:pt x="946" y="17303"/>
                  <a:pt x="968" y="17353"/>
                  <a:pt x="968" y="17361"/>
                </a:cubicBezTo>
                <a:cubicBezTo>
                  <a:pt x="968" y="17369"/>
                  <a:pt x="997" y="17427"/>
                  <a:pt x="1032" y="17488"/>
                </a:cubicBezTo>
                <a:cubicBezTo>
                  <a:pt x="1067" y="17550"/>
                  <a:pt x="1100" y="17625"/>
                  <a:pt x="1109" y="17658"/>
                </a:cubicBezTo>
                <a:cubicBezTo>
                  <a:pt x="1118" y="17691"/>
                  <a:pt x="1189" y="17804"/>
                  <a:pt x="1268" y="17907"/>
                </a:cubicBezTo>
                <a:cubicBezTo>
                  <a:pt x="1347" y="18009"/>
                  <a:pt x="1424" y="18123"/>
                  <a:pt x="1437" y="18159"/>
                </a:cubicBezTo>
                <a:cubicBezTo>
                  <a:pt x="1451" y="18194"/>
                  <a:pt x="1493" y="18273"/>
                  <a:pt x="1532" y="18335"/>
                </a:cubicBezTo>
                <a:cubicBezTo>
                  <a:pt x="1571" y="18396"/>
                  <a:pt x="1597" y="18463"/>
                  <a:pt x="1591" y="18483"/>
                </a:cubicBezTo>
                <a:cubicBezTo>
                  <a:pt x="1584" y="18503"/>
                  <a:pt x="1613" y="18568"/>
                  <a:pt x="1655" y="18629"/>
                </a:cubicBezTo>
                <a:cubicBezTo>
                  <a:pt x="1697" y="18690"/>
                  <a:pt x="1742" y="18766"/>
                  <a:pt x="1755" y="18796"/>
                </a:cubicBezTo>
                <a:cubicBezTo>
                  <a:pt x="1800" y="18899"/>
                  <a:pt x="2047" y="19234"/>
                  <a:pt x="2127" y="19299"/>
                </a:cubicBezTo>
                <a:cubicBezTo>
                  <a:pt x="2233" y="19386"/>
                  <a:pt x="2455" y="19668"/>
                  <a:pt x="2445" y="19703"/>
                </a:cubicBezTo>
                <a:cubicBezTo>
                  <a:pt x="2436" y="19731"/>
                  <a:pt x="2910" y="20266"/>
                  <a:pt x="3062" y="20401"/>
                </a:cubicBezTo>
                <a:cubicBezTo>
                  <a:pt x="3110" y="20443"/>
                  <a:pt x="3199" y="20495"/>
                  <a:pt x="3260" y="20519"/>
                </a:cubicBezTo>
                <a:cubicBezTo>
                  <a:pt x="3342" y="20550"/>
                  <a:pt x="3373" y="20578"/>
                  <a:pt x="3378" y="20619"/>
                </a:cubicBezTo>
                <a:cubicBezTo>
                  <a:pt x="3385" y="20678"/>
                  <a:pt x="3473" y="20765"/>
                  <a:pt x="3544" y="20783"/>
                </a:cubicBezTo>
                <a:cubicBezTo>
                  <a:pt x="3569" y="20789"/>
                  <a:pt x="3588" y="20805"/>
                  <a:pt x="3585" y="20819"/>
                </a:cubicBezTo>
                <a:cubicBezTo>
                  <a:pt x="3583" y="20833"/>
                  <a:pt x="3642" y="20885"/>
                  <a:pt x="3716" y="20931"/>
                </a:cubicBezTo>
                <a:cubicBezTo>
                  <a:pt x="3791" y="20978"/>
                  <a:pt x="3898" y="21050"/>
                  <a:pt x="3952" y="21092"/>
                </a:cubicBezTo>
                <a:cubicBezTo>
                  <a:pt x="4095" y="21202"/>
                  <a:pt x="4181" y="21243"/>
                  <a:pt x="4321" y="21274"/>
                </a:cubicBezTo>
                <a:cubicBezTo>
                  <a:pt x="4389" y="21289"/>
                  <a:pt x="4485" y="21326"/>
                  <a:pt x="4534" y="21353"/>
                </a:cubicBezTo>
                <a:cubicBezTo>
                  <a:pt x="4583" y="21380"/>
                  <a:pt x="4640" y="21402"/>
                  <a:pt x="4660" y="21402"/>
                </a:cubicBezTo>
                <a:cubicBezTo>
                  <a:pt x="4679" y="21402"/>
                  <a:pt x="4701" y="21412"/>
                  <a:pt x="4708" y="21426"/>
                </a:cubicBezTo>
                <a:cubicBezTo>
                  <a:pt x="4715" y="21439"/>
                  <a:pt x="4736" y="21448"/>
                  <a:pt x="4757" y="21447"/>
                </a:cubicBezTo>
                <a:cubicBezTo>
                  <a:pt x="4778" y="21447"/>
                  <a:pt x="4876" y="21466"/>
                  <a:pt x="4972" y="21490"/>
                </a:cubicBezTo>
                <a:cubicBezTo>
                  <a:pt x="5069" y="21513"/>
                  <a:pt x="5185" y="21538"/>
                  <a:pt x="5231" y="21544"/>
                </a:cubicBezTo>
                <a:cubicBezTo>
                  <a:pt x="5278" y="21550"/>
                  <a:pt x="5322" y="21561"/>
                  <a:pt x="5329" y="21568"/>
                </a:cubicBezTo>
                <a:cubicBezTo>
                  <a:pt x="5335" y="21576"/>
                  <a:pt x="5360" y="21575"/>
                  <a:pt x="5385" y="21568"/>
                </a:cubicBezTo>
                <a:cubicBezTo>
                  <a:pt x="5410" y="21562"/>
                  <a:pt x="5460" y="21551"/>
                  <a:pt x="5495" y="21544"/>
                </a:cubicBezTo>
                <a:cubicBezTo>
                  <a:pt x="5530" y="21537"/>
                  <a:pt x="5570" y="21520"/>
                  <a:pt x="5582" y="21505"/>
                </a:cubicBezTo>
                <a:cubicBezTo>
                  <a:pt x="5595" y="21490"/>
                  <a:pt x="5647" y="21477"/>
                  <a:pt x="5698" y="21477"/>
                </a:cubicBezTo>
                <a:cubicBezTo>
                  <a:pt x="5811" y="21477"/>
                  <a:pt x="6014" y="21431"/>
                  <a:pt x="6052" y="21396"/>
                </a:cubicBezTo>
                <a:cubicBezTo>
                  <a:pt x="6067" y="21381"/>
                  <a:pt x="6080" y="21378"/>
                  <a:pt x="6080" y="21389"/>
                </a:cubicBezTo>
                <a:cubicBezTo>
                  <a:pt x="6080" y="21401"/>
                  <a:pt x="6090" y="21394"/>
                  <a:pt x="6105" y="21371"/>
                </a:cubicBezTo>
                <a:cubicBezTo>
                  <a:pt x="6121" y="21349"/>
                  <a:pt x="6184" y="21309"/>
                  <a:pt x="6244" y="21283"/>
                </a:cubicBezTo>
                <a:cubicBezTo>
                  <a:pt x="6304" y="21258"/>
                  <a:pt x="6398" y="21197"/>
                  <a:pt x="6454" y="21150"/>
                </a:cubicBezTo>
                <a:cubicBezTo>
                  <a:pt x="6510" y="21102"/>
                  <a:pt x="6566" y="21065"/>
                  <a:pt x="6577" y="21065"/>
                </a:cubicBezTo>
                <a:cubicBezTo>
                  <a:pt x="6588" y="21065"/>
                  <a:pt x="6631" y="21024"/>
                  <a:pt x="6672" y="20974"/>
                </a:cubicBezTo>
                <a:cubicBezTo>
                  <a:pt x="6713" y="20924"/>
                  <a:pt x="6755" y="20883"/>
                  <a:pt x="6764" y="20883"/>
                </a:cubicBezTo>
                <a:cubicBezTo>
                  <a:pt x="6774" y="20883"/>
                  <a:pt x="6833" y="20839"/>
                  <a:pt x="6895" y="20786"/>
                </a:cubicBezTo>
                <a:cubicBezTo>
                  <a:pt x="6957" y="20733"/>
                  <a:pt x="7020" y="20685"/>
                  <a:pt x="7036" y="20683"/>
                </a:cubicBezTo>
                <a:cubicBezTo>
                  <a:pt x="7072" y="20676"/>
                  <a:pt x="7152" y="20608"/>
                  <a:pt x="7374" y="20382"/>
                </a:cubicBezTo>
                <a:cubicBezTo>
                  <a:pt x="7470" y="20286"/>
                  <a:pt x="7589" y="20183"/>
                  <a:pt x="7641" y="20155"/>
                </a:cubicBezTo>
                <a:cubicBezTo>
                  <a:pt x="7743" y="20098"/>
                  <a:pt x="7820" y="20048"/>
                  <a:pt x="7949" y="19955"/>
                </a:cubicBezTo>
                <a:cubicBezTo>
                  <a:pt x="7994" y="19922"/>
                  <a:pt x="8030" y="19904"/>
                  <a:pt x="8031" y="19915"/>
                </a:cubicBezTo>
                <a:cubicBezTo>
                  <a:pt x="8031" y="19926"/>
                  <a:pt x="8041" y="19913"/>
                  <a:pt x="8054" y="19888"/>
                </a:cubicBezTo>
                <a:cubicBezTo>
                  <a:pt x="8066" y="19863"/>
                  <a:pt x="8087" y="19850"/>
                  <a:pt x="8097" y="19857"/>
                </a:cubicBezTo>
                <a:cubicBezTo>
                  <a:pt x="8108" y="19865"/>
                  <a:pt x="8123" y="19860"/>
                  <a:pt x="8131" y="19845"/>
                </a:cubicBezTo>
                <a:cubicBezTo>
                  <a:pt x="8138" y="19831"/>
                  <a:pt x="8177" y="19802"/>
                  <a:pt x="8218" y="19782"/>
                </a:cubicBezTo>
                <a:cubicBezTo>
                  <a:pt x="8259" y="19761"/>
                  <a:pt x="8328" y="19711"/>
                  <a:pt x="8369" y="19672"/>
                </a:cubicBezTo>
                <a:cubicBezTo>
                  <a:pt x="8410" y="19634"/>
                  <a:pt x="8451" y="19604"/>
                  <a:pt x="8461" y="19606"/>
                </a:cubicBezTo>
                <a:cubicBezTo>
                  <a:pt x="8488" y="19610"/>
                  <a:pt x="8820" y="19217"/>
                  <a:pt x="8820" y="19181"/>
                </a:cubicBezTo>
                <a:cubicBezTo>
                  <a:pt x="8820" y="19165"/>
                  <a:pt x="8841" y="19130"/>
                  <a:pt x="8864" y="19105"/>
                </a:cubicBezTo>
                <a:cubicBezTo>
                  <a:pt x="8909" y="19057"/>
                  <a:pt x="8982" y="18839"/>
                  <a:pt x="8964" y="18805"/>
                </a:cubicBezTo>
                <a:cubicBezTo>
                  <a:pt x="8958" y="18794"/>
                  <a:pt x="8970" y="18769"/>
                  <a:pt x="8990" y="18750"/>
                </a:cubicBezTo>
                <a:cubicBezTo>
                  <a:pt x="9041" y="18699"/>
                  <a:pt x="9131" y="18524"/>
                  <a:pt x="9138" y="18459"/>
                </a:cubicBezTo>
                <a:cubicBezTo>
                  <a:pt x="9142" y="18428"/>
                  <a:pt x="9150" y="18381"/>
                  <a:pt x="9159" y="18353"/>
                </a:cubicBezTo>
                <a:cubicBezTo>
                  <a:pt x="9168" y="18324"/>
                  <a:pt x="9191" y="18258"/>
                  <a:pt x="9207" y="18204"/>
                </a:cubicBezTo>
                <a:cubicBezTo>
                  <a:pt x="9224" y="18151"/>
                  <a:pt x="9232" y="18104"/>
                  <a:pt x="9225" y="18104"/>
                </a:cubicBezTo>
                <a:cubicBezTo>
                  <a:pt x="9219" y="18104"/>
                  <a:pt x="9226" y="18078"/>
                  <a:pt x="9241" y="18046"/>
                </a:cubicBezTo>
                <a:cubicBezTo>
                  <a:pt x="9270" y="17981"/>
                  <a:pt x="9279" y="17920"/>
                  <a:pt x="9292" y="17716"/>
                </a:cubicBezTo>
                <a:cubicBezTo>
                  <a:pt x="9328" y="17138"/>
                  <a:pt x="9336" y="16539"/>
                  <a:pt x="9310" y="16490"/>
                </a:cubicBezTo>
                <a:cubicBezTo>
                  <a:pt x="9304" y="16479"/>
                  <a:pt x="9302" y="16366"/>
                  <a:pt x="9302" y="16238"/>
                </a:cubicBezTo>
                <a:cubicBezTo>
                  <a:pt x="9303" y="16111"/>
                  <a:pt x="9293" y="15998"/>
                  <a:pt x="9282" y="15990"/>
                </a:cubicBezTo>
                <a:cubicBezTo>
                  <a:pt x="9230" y="15951"/>
                  <a:pt x="9356" y="15765"/>
                  <a:pt x="9479" y="15698"/>
                </a:cubicBezTo>
                <a:cubicBezTo>
                  <a:pt x="9521" y="15676"/>
                  <a:pt x="9626" y="15603"/>
                  <a:pt x="9712" y="15535"/>
                </a:cubicBezTo>
                <a:cubicBezTo>
                  <a:pt x="9799" y="15466"/>
                  <a:pt x="9874" y="15417"/>
                  <a:pt x="9882" y="15425"/>
                </a:cubicBezTo>
                <a:cubicBezTo>
                  <a:pt x="9889" y="15434"/>
                  <a:pt x="9895" y="15427"/>
                  <a:pt x="9895" y="15410"/>
                </a:cubicBezTo>
                <a:cubicBezTo>
                  <a:pt x="9895" y="15394"/>
                  <a:pt x="9934" y="15357"/>
                  <a:pt x="9982" y="15328"/>
                </a:cubicBezTo>
                <a:cubicBezTo>
                  <a:pt x="10029" y="15300"/>
                  <a:pt x="10106" y="15249"/>
                  <a:pt x="10151" y="15213"/>
                </a:cubicBezTo>
                <a:cubicBezTo>
                  <a:pt x="10275" y="15113"/>
                  <a:pt x="10320" y="15106"/>
                  <a:pt x="10405" y="15183"/>
                </a:cubicBezTo>
                <a:cubicBezTo>
                  <a:pt x="10445" y="15219"/>
                  <a:pt x="10524" y="15272"/>
                  <a:pt x="10579" y="15301"/>
                </a:cubicBezTo>
                <a:cubicBezTo>
                  <a:pt x="10634" y="15330"/>
                  <a:pt x="10690" y="15372"/>
                  <a:pt x="10705" y="15392"/>
                </a:cubicBezTo>
                <a:cubicBezTo>
                  <a:pt x="10719" y="15412"/>
                  <a:pt x="10774" y="15453"/>
                  <a:pt x="10828" y="15483"/>
                </a:cubicBezTo>
                <a:cubicBezTo>
                  <a:pt x="10881" y="15513"/>
                  <a:pt x="10928" y="15545"/>
                  <a:pt x="10928" y="15556"/>
                </a:cubicBezTo>
                <a:cubicBezTo>
                  <a:pt x="10928" y="15567"/>
                  <a:pt x="10973" y="15605"/>
                  <a:pt x="11030" y="15641"/>
                </a:cubicBezTo>
                <a:cubicBezTo>
                  <a:pt x="11087" y="15676"/>
                  <a:pt x="11163" y="15730"/>
                  <a:pt x="11197" y="15762"/>
                </a:cubicBezTo>
                <a:cubicBezTo>
                  <a:pt x="11277" y="15837"/>
                  <a:pt x="11388" y="15870"/>
                  <a:pt x="11556" y="15868"/>
                </a:cubicBezTo>
                <a:cubicBezTo>
                  <a:pt x="11662" y="15867"/>
                  <a:pt x="11704" y="15879"/>
                  <a:pt x="11751" y="15923"/>
                </a:cubicBezTo>
                <a:cubicBezTo>
                  <a:pt x="11783" y="15953"/>
                  <a:pt x="11818" y="15978"/>
                  <a:pt x="11827" y="15978"/>
                </a:cubicBezTo>
                <a:cubicBezTo>
                  <a:pt x="11845" y="15978"/>
                  <a:pt x="11954" y="15899"/>
                  <a:pt x="12066" y="15805"/>
                </a:cubicBezTo>
                <a:cubicBezTo>
                  <a:pt x="12096" y="15779"/>
                  <a:pt x="12129" y="15759"/>
                  <a:pt x="12138" y="15762"/>
                </a:cubicBezTo>
                <a:cubicBezTo>
                  <a:pt x="12147" y="15766"/>
                  <a:pt x="12156" y="15759"/>
                  <a:pt x="12156" y="15744"/>
                </a:cubicBezTo>
                <a:cubicBezTo>
                  <a:pt x="12156" y="15729"/>
                  <a:pt x="12183" y="15704"/>
                  <a:pt x="12220" y="15689"/>
                </a:cubicBezTo>
                <a:cubicBezTo>
                  <a:pt x="12264" y="15671"/>
                  <a:pt x="12291" y="15639"/>
                  <a:pt x="12299" y="15592"/>
                </a:cubicBezTo>
                <a:cubicBezTo>
                  <a:pt x="12323" y="15458"/>
                  <a:pt x="12351" y="15409"/>
                  <a:pt x="12422" y="15374"/>
                </a:cubicBezTo>
                <a:cubicBezTo>
                  <a:pt x="12462" y="15354"/>
                  <a:pt x="12508" y="15319"/>
                  <a:pt x="12525" y="15295"/>
                </a:cubicBezTo>
                <a:cubicBezTo>
                  <a:pt x="12541" y="15271"/>
                  <a:pt x="12564" y="15249"/>
                  <a:pt x="12573" y="15249"/>
                </a:cubicBezTo>
                <a:cubicBezTo>
                  <a:pt x="12583" y="15249"/>
                  <a:pt x="12650" y="15203"/>
                  <a:pt x="12722" y="15146"/>
                </a:cubicBezTo>
                <a:cubicBezTo>
                  <a:pt x="12795" y="15089"/>
                  <a:pt x="12865" y="15043"/>
                  <a:pt x="12876" y="15043"/>
                </a:cubicBezTo>
                <a:cubicBezTo>
                  <a:pt x="12887" y="15043"/>
                  <a:pt x="12901" y="15029"/>
                  <a:pt x="12907" y="15010"/>
                </a:cubicBezTo>
                <a:cubicBezTo>
                  <a:pt x="12913" y="14991"/>
                  <a:pt x="12956" y="14953"/>
                  <a:pt x="13002" y="14928"/>
                </a:cubicBezTo>
                <a:cubicBezTo>
                  <a:pt x="13047" y="14902"/>
                  <a:pt x="13129" y="14844"/>
                  <a:pt x="13184" y="14797"/>
                </a:cubicBezTo>
                <a:cubicBezTo>
                  <a:pt x="13239" y="14751"/>
                  <a:pt x="13308" y="14704"/>
                  <a:pt x="13335" y="14694"/>
                </a:cubicBezTo>
                <a:cubicBezTo>
                  <a:pt x="13362" y="14684"/>
                  <a:pt x="13384" y="14667"/>
                  <a:pt x="13384" y="14655"/>
                </a:cubicBezTo>
                <a:cubicBezTo>
                  <a:pt x="13384" y="14643"/>
                  <a:pt x="13409" y="14615"/>
                  <a:pt x="13443" y="14594"/>
                </a:cubicBezTo>
                <a:cubicBezTo>
                  <a:pt x="13572" y="14514"/>
                  <a:pt x="13615" y="14484"/>
                  <a:pt x="13691" y="14415"/>
                </a:cubicBezTo>
                <a:cubicBezTo>
                  <a:pt x="13734" y="14376"/>
                  <a:pt x="13780" y="14342"/>
                  <a:pt x="13789" y="14342"/>
                </a:cubicBezTo>
                <a:cubicBezTo>
                  <a:pt x="13798" y="14342"/>
                  <a:pt x="13882" y="14280"/>
                  <a:pt x="13976" y="14203"/>
                </a:cubicBezTo>
                <a:lnTo>
                  <a:pt x="14148" y="14063"/>
                </a:lnTo>
                <a:lnTo>
                  <a:pt x="14191" y="14115"/>
                </a:lnTo>
                <a:lnTo>
                  <a:pt x="14235" y="14170"/>
                </a:lnTo>
                <a:lnTo>
                  <a:pt x="14319" y="14091"/>
                </a:lnTo>
                <a:cubicBezTo>
                  <a:pt x="14365" y="14048"/>
                  <a:pt x="14432" y="14002"/>
                  <a:pt x="14468" y="13984"/>
                </a:cubicBezTo>
                <a:cubicBezTo>
                  <a:pt x="14569" y="13936"/>
                  <a:pt x="14676" y="13817"/>
                  <a:pt x="14683" y="13745"/>
                </a:cubicBezTo>
                <a:cubicBezTo>
                  <a:pt x="14693" y="13654"/>
                  <a:pt x="14713" y="13624"/>
                  <a:pt x="14794" y="13578"/>
                </a:cubicBezTo>
                <a:cubicBezTo>
                  <a:pt x="14832" y="13556"/>
                  <a:pt x="14893" y="13507"/>
                  <a:pt x="14929" y="13472"/>
                </a:cubicBezTo>
                <a:cubicBezTo>
                  <a:pt x="14994" y="13409"/>
                  <a:pt x="14997" y="13406"/>
                  <a:pt x="15004" y="13126"/>
                </a:cubicBezTo>
                <a:cubicBezTo>
                  <a:pt x="15010" y="12875"/>
                  <a:pt x="15006" y="12836"/>
                  <a:pt x="14970" y="12801"/>
                </a:cubicBezTo>
                <a:cubicBezTo>
                  <a:pt x="14888" y="12720"/>
                  <a:pt x="14774" y="12630"/>
                  <a:pt x="14678" y="12571"/>
                </a:cubicBezTo>
                <a:cubicBezTo>
                  <a:pt x="14624" y="12537"/>
                  <a:pt x="14543" y="12481"/>
                  <a:pt x="14499" y="12446"/>
                </a:cubicBezTo>
                <a:cubicBezTo>
                  <a:pt x="14387" y="12358"/>
                  <a:pt x="14274" y="12285"/>
                  <a:pt x="14250" y="12283"/>
                </a:cubicBezTo>
                <a:cubicBezTo>
                  <a:pt x="14200" y="12278"/>
                  <a:pt x="14219" y="12212"/>
                  <a:pt x="14281" y="12170"/>
                </a:cubicBezTo>
                <a:cubicBezTo>
                  <a:pt x="14319" y="12145"/>
                  <a:pt x="14399" y="12081"/>
                  <a:pt x="14460" y="12028"/>
                </a:cubicBezTo>
                <a:cubicBezTo>
                  <a:pt x="14521" y="11974"/>
                  <a:pt x="14581" y="11931"/>
                  <a:pt x="14591" y="11931"/>
                </a:cubicBezTo>
                <a:cubicBezTo>
                  <a:pt x="14602" y="11931"/>
                  <a:pt x="14713" y="11851"/>
                  <a:pt x="14840" y="11755"/>
                </a:cubicBezTo>
                <a:cubicBezTo>
                  <a:pt x="15335" y="11377"/>
                  <a:pt x="15413" y="11322"/>
                  <a:pt x="15427" y="11327"/>
                </a:cubicBezTo>
                <a:cubicBezTo>
                  <a:pt x="15434" y="11330"/>
                  <a:pt x="15455" y="11308"/>
                  <a:pt x="15476" y="11282"/>
                </a:cubicBezTo>
                <a:cubicBezTo>
                  <a:pt x="15511" y="11235"/>
                  <a:pt x="15517" y="11238"/>
                  <a:pt x="15627" y="11321"/>
                </a:cubicBezTo>
                <a:cubicBezTo>
                  <a:pt x="15689" y="11368"/>
                  <a:pt x="15760" y="11427"/>
                  <a:pt x="15783" y="11451"/>
                </a:cubicBezTo>
                <a:cubicBezTo>
                  <a:pt x="15829" y="11501"/>
                  <a:pt x="15992" y="11567"/>
                  <a:pt x="16070" y="11567"/>
                </a:cubicBezTo>
                <a:cubicBezTo>
                  <a:pt x="16097" y="11567"/>
                  <a:pt x="16163" y="11608"/>
                  <a:pt x="16214" y="11658"/>
                </a:cubicBezTo>
                <a:cubicBezTo>
                  <a:pt x="16264" y="11708"/>
                  <a:pt x="16315" y="11749"/>
                  <a:pt x="16329" y="11749"/>
                </a:cubicBezTo>
                <a:cubicBezTo>
                  <a:pt x="16343" y="11749"/>
                  <a:pt x="16381" y="11764"/>
                  <a:pt x="16411" y="11782"/>
                </a:cubicBezTo>
                <a:cubicBezTo>
                  <a:pt x="16441" y="11801"/>
                  <a:pt x="16539" y="11844"/>
                  <a:pt x="16629" y="11876"/>
                </a:cubicBezTo>
                <a:cubicBezTo>
                  <a:pt x="16720" y="11909"/>
                  <a:pt x="16849" y="11955"/>
                  <a:pt x="16916" y="11982"/>
                </a:cubicBezTo>
                <a:cubicBezTo>
                  <a:pt x="17056" y="12039"/>
                  <a:pt x="17160" y="12047"/>
                  <a:pt x="17219" y="12004"/>
                </a:cubicBezTo>
                <a:cubicBezTo>
                  <a:pt x="17244" y="11985"/>
                  <a:pt x="17275" y="11981"/>
                  <a:pt x="17301" y="11994"/>
                </a:cubicBezTo>
                <a:cubicBezTo>
                  <a:pt x="17324" y="12007"/>
                  <a:pt x="17353" y="12020"/>
                  <a:pt x="17365" y="12022"/>
                </a:cubicBezTo>
                <a:cubicBezTo>
                  <a:pt x="17377" y="12024"/>
                  <a:pt x="17405" y="12035"/>
                  <a:pt x="17426" y="12046"/>
                </a:cubicBezTo>
                <a:cubicBezTo>
                  <a:pt x="17448" y="12057"/>
                  <a:pt x="17565" y="12058"/>
                  <a:pt x="17688" y="12049"/>
                </a:cubicBezTo>
                <a:cubicBezTo>
                  <a:pt x="17811" y="12040"/>
                  <a:pt x="17956" y="12033"/>
                  <a:pt x="18008" y="12034"/>
                </a:cubicBezTo>
                <a:cubicBezTo>
                  <a:pt x="18064" y="12035"/>
                  <a:pt x="18118" y="12020"/>
                  <a:pt x="18139" y="11997"/>
                </a:cubicBezTo>
                <a:cubicBezTo>
                  <a:pt x="18159" y="11976"/>
                  <a:pt x="18206" y="11954"/>
                  <a:pt x="18242" y="11946"/>
                </a:cubicBezTo>
                <a:cubicBezTo>
                  <a:pt x="18277" y="11938"/>
                  <a:pt x="18333" y="11906"/>
                  <a:pt x="18367" y="11876"/>
                </a:cubicBezTo>
                <a:cubicBezTo>
                  <a:pt x="18401" y="11846"/>
                  <a:pt x="18447" y="11817"/>
                  <a:pt x="18467" y="11812"/>
                </a:cubicBezTo>
                <a:cubicBezTo>
                  <a:pt x="18624" y="11777"/>
                  <a:pt x="18730" y="11716"/>
                  <a:pt x="18972" y="11521"/>
                </a:cubicBezTo>
                <a:cubicBezTo>
                  <a:pt x="19125" y="11398"/>
                  <a:pt x="19253" y="11287"/>
                  <a:pt x="19257" y="11275"/>
                </a:cubicBezTo>
                <a:cubicBezTo>
                  <a:pt x="19261" y="11264"/>
                  <a:pt x="19329" y="11220"/>
                  <a:pt x="19406" y="11175"/>
                </a:cubicBezTo>
                <a:cubicBezTo>
                  <a:pt x="19482" y="11131"/>
                  <a:pt x="19548" y="11077"/>
                  <a:pt x="19554" y="11057"/>
                </a:cubicBezTo>
                <a:cubicBezTo>
                  <a:pt x="19561" y="11037"/>
                  <a:pt x="19583" y="11021"/>
                  <a:pt x="19600" y="11021"/>
                </a:cubicBezTo>
                <a:cubicBezTo>
                  <a:pt x="19618" y="11021"/>
                  <a:pt x="19659" y="10994"/>
                  <a:pt x="19693" y="10960"/>
                </a:cubicBezTo>
                <a:cubicBezTo>
                  <a:pt x="19789" y="10865"/>
                  <a:pt x="20153" y="10605"/>
                  <a:pt x="20190" y="10605"/>
                </a:cubicBezTo>
                <a:cubicBezTo>
                  <a:pt x="20208" y="10605"/>
                  <a:pt x="20256" y="10559"/>
                  <a:pt x="20298" y="10502"/>
                </a:cubicBezTo>
                <a:cubicBezTo>
                  <a:pt x="20339" y="10445"/>
                  <a:pt x="20379" y="10399"/>
                  <a:pt x="20387" y="10399"/>
                </a:cubicBezTo>
                <a:cubicBezTo>
                  <a:pt x="20437" y="10399"/>
                  <a:pt x="20703" y="10165"/>
                  <a:pt x="20821" y="10017"/>
                </a:cubicBezTo>
                <a:cubicBezTo>
                  <a:pt x="20969" y="9830"/>
                  <a:pt x="21092" y="9646"/>
                  <a:pt x="21069" y="9646"/>
                </a:cubicBezTo>
                <a:cubicBezTo>
                  <a:pt x="21062" y="9646"/>
                  <a:pt x="21067" y="9629"/>
                  <a:pt x="21082" y="9607"/>
                </a:cubicBezTo>
                <a:cubicBezTo>
                  <a:pt x="21097" y="9585"/>
                  <a:pt x="21112" y="9542"/>
                  <a:pt x="21115" y="9510"/>
                </a:cubicBezTo>
                <a:cubicBezTo>
                  <a:pt x="21125" y="9415"/>
                  <a:pt x="21162" y="9324"/>
                  <a:pt x="21213" y="9270"/>
                </a:cubicBezTo>
                <a:cubicBezTo>
                  <a:pt x="21264" y="9215"/>
                  <a:pt x="21304" y="9121"/>
                  <a:pt x="21346" y="8958"/>
                </a:cubicBezTo>
                <a:cubicBezTo>
                  <a:pt x="21361" y="8901"/>
                  <a:pt x="21381" y="8841"/>
                  <a:pt x="21392" y="8824"/>
                </a:cubicBezTo>
                <a:cubicBezTo>
                  <a:pt x="21404" y="8808"/>
                  <a:pt x="21417" y="8767"/>
                  <a:pt x="21421" y="8733"/>
                </a:cubicBezTo>
                <a:cubicBezTo>
                  <a:pt x="21424" y="8700"/>
                  <a:pt x="21438" y="8639"/>
                  <a:pt x="21451" y="8600"/>
                </a:cubicBezTo>
                <a:cubicBezTo>
                  <a:pt x="21496" y="8469"/>
                  <a:pt x="21518" y="8233"/>
                  <a:pt x="21500" y="8063"/>
                </a:cubicBezTo>
                <a:cubicBezTo>
                  <a:pt x="21487" y="7939"/>
                  <a:pt x="21489" y="7879"/>
                  <a:pt x="21510" y="7838"/>
                </a:cubicBezTo>
                <a:cubicBezTo>
                  <a:pt x="21545" y="7773"/>
                  <a:pt x="21593" y="7475"/>
                  <a:pt x="21577" y="7426"/>
                </a:cubicBezTo>
                <a:cubicBezTo>
                  <a:pt x="21571" y="7407"/>
                  <a:pt x="21566" y="7241"/>
                  <a:pt x="21564" y="7059"/>
                </a:cubicBezTo>
                <a:cubicBezTo>
                  <a:pt x="21562" y="6853"/>
                  <a:pt x="21552" y="6714"/>
                  <a:pt x="21536" y="6692"/>
                </a:cubicBezTo>
                <a:cubicBezTo>
                  <a:pt x="21522" y="6672"/>
                  <a:pt x="21514" y="6654"/>
                  <a:pt x="21518" y="6652"/>
                </a:cubicBezTo>
                <a:cubicBezTo>
                  <a:pt x="21522" y="6651"/>
                  <a:pt x="21513" y="6599"/>
                  <a:pt x="21497" y="6537"/>
                </a:cubicBezTo>
                <a:cubicBezTo>
                  <a:pt x="21478" y="6461"/>
                  <a:pt x="21452" y="6416"/>
                  <a:pt x="21418" y="6400"/>
                </a:cubicBezTo>
                <a:cubicBezTo>
                  <a:pt x="21359" y="6374"/>
                  <a:pt x="21356" y="6356"/>
                  <a:pt x="21397" y="6285"/>
                </a:cubicBezTo>
                <a:cubicBezTo>
                  <a:pt x="21431" y="6229"/>
                  <a:pt x="21439" y="5968"/>
                  <a:pt x="21408" y="5945"/>
                </a:cubicBezTo>
                <a:cubicBezTo>
                  <a:pt x="21397" y="5938"/>
                  <a:pt x="21395" y="5920"/>
                  <a:pt x="21403" y="5906"/>
                </a:cubicBezTo>
                <a:cubicBezTo>
                  <a:pt x="21410" y="5892"/>
                  <a:pt x="21402" y="5863"/>
                  <a:pt x="21387" y="5842"/>
                </a:cubicBezTo>
                <a:cubicBezTo>
                  <a:pt x="21373" y="5822"/>
                  <a:pt x="21368" y="5806"/>
                  <a:pt x="21377" y="5806"/>
                </a:cubicBezTo>
                <a:cubicBezTo>
                  <a:pt x="21386" y="5806"/>
                  <a:pt x="21384" y="5790"/>
                  <a:pt x="21372" y="5773"/>
                </a:cubicBezTo>
                <a:cubicBezTo>
                  <a:pt x="21360" y="5755"/>
                  <a:pt x="21339" y="5673"/>
                  <a:pt x="21323" y="5591"/>
                </a:cubicBezTo>
                <a:cubicBezTo>
                  <a:pt x="21308" y="5508"/>
                  <a:pt x="21287" y="5434"/>
                  <a:pt x="21277" y="5427"/>
                </a:cubicBezTo>
                <a:cubicBezTo>
                  <a:pt x="21268" y="5420"/>
                  <a:pt x="21265" y="5396"/>
                  <a:pt x="21272" y="5375"/>
                </a:cubicBezTo>
                <a:cubicBezTo>
                  <a:pt x="21279" y="5354"/>
                  <a:pt x="21272" y="5321"/>
                  <a:pt x="21259" y="5302"/>
                </a:cubicBezTo>
                <a:cubicBezTo>
                  <a:pt x="21246" y="5283"/>
                  <a:pt x="21242" y="5262"/>
                  <a:pt x="21249" y="5254"/>
                </a:cubicBezTo>
                <a:cubicBezTo>
                  <a:pt x="21256" y="5246"/>
                  <a:pt x="21228" y="5173"/>
                  <a:pt x="21190" y="5093"/>
                </a:cubicBezTo>
                <a:cubicBezTo>
                  <a:pt x="21144" y="4997"/>
                  <a:pt x="21107" y="4950"/>
                  <a:pt x="21080" y="4950"/>
                </a:cubicBezTo>
                <a:cubicBezTo>
                  <a:pt x="21055" y="4950"/>
                  <a:pt x="21025" y="4915"/>
                  <a:pt x="21003" y="4865"/>
                </a:cubicBezTo>
                <a:cubicBezTo>
                  <a:pt x="20960" y="4770"/>
                  <a:pt x="20956" y="4754"/>
                  <a:pt x="20944" y="4574"/>
                </a:cubicBezTo>
                <a:cubicBezTo>
                  <a:pt x="20938" y="4486"/>
                  <a:pt x="20905" y="4382"/>
                  <a:pt x="20844" y="4250"/>
                </a:cubicBezTo>
                <a:cubicBezTo>
                  <a:pt x="20794" y="4143"/>
                  <a:pt x="20728" y="3996"/>
                  <a:pt x="20695" y="3925"/>
                </a:cubicBezTo>
                <a:cubicBezTo>
                  <a:pt x="20662" y="3854"/>
                  <a:pt x="20633" y="3783"/>
                  <a:pt x="20631" y="3767"/>
                </a:cubicBezTo>
                <a:cubicBezTo>
                  <a:pt x="20622" y="3709"/>
                  <a:pt x="20508" y="3589"/>
                  <a:pt x="20459" y="3588"/>
                </a:cubicBezTo>
                <a:cubicBezTo>
                  <a:pt x="20426" y="3588"/>
                  <a:pt x="20374" y="3537"/>
                  <a:pt x="20305" y="3443"/>
                </a:cubicBezTo>
                <a:cubicBezTo>
                  <a:pt x="20187" y="3280"/>
                  <a:pt x="20135" y="3163"/>
                  <a:pt x="20159" y="3106"/>
                </a:cubicBezTo>
                <a:cubicBezTo>
                  <a:pt x="20169" y="3084"/>
                  <a:pt x="20173" y="3052"/>
                  <a:pt x="20167" y="3033"/>
                </a:cubicBezTo>
                <a:cubicBezTo>
                  <a:pt x="20152" y="2984"/>
                  <a:pt x="20050" y="2860"/>
                  <a:pt x="19982" y="2809"/>
                </a:cubicBezTo>
                <a:cubicBezTo>
                  <a:pt x="19950" y="2784"/>
                  <a:pt x="19926" y="2753"/>
                  <a:pt x="19931" y="2736"/>
                </a:cubicBezTo>
                <a:cubicBezTo>
                  <a:pt x="19937" y="2719"/>
                  <a:pt x="19887" y="2641"/>
                  <a:pt x="19821" y="2566"/>
                </a:cubicBezTo>
                <a:cubicBezTo>
                  <a:pt x="19718" y="2449"/>
                  <a:pt x="19691" y="2430"/>
                  <a:pt x="19626" y="2436"/>
                </a:cubicBezTo>
                <a:cubicBezTo>
                  <a:pt x="19567" y="2440"/>
                  <a:pt x="19529" y="2423"/>
                  <a:pt x="19454" y="2348"/>
                </a:cubicBezTo>
                <a:cubicBezTo>
                  <a:pt x="19310" y="2202"/>
                  <a:pt x="19232" y="2127"/>
                  <a:pt x="19185" y="2087"/>
                </a:cubicBezTo>
                <a:cubicBezTo>
                  <a:pt x="19158" y="2064"/>
                  <a:pt x="19142" y="2017"/>
                  <a:pt x="19142" y="1962"/>
                </a:cubicBezTo>
                <a:cubicBezTo>
                  <a:pt x="19140" y="1869"/>
                  <a:pt x="19103" y="1830"/>
                  <a:pt x="18821" y="1617"/>
                </a:cubicBezTo>
                <a:lnTo>
                  <a:pt x="18685" y="1513"/>
                </a:lnTo>
                <a:lnTo>
                  <a:pt x="18636" y="1586"/>
                </a:lnTo>
                <a:lnTo>
                  <a:pt x="18585" y="1662"/>
                </a:lnTo>
                <a:lnTo>
                  <a:pt x="18447" y="1580"/>
                </a:lnTo>
                <a:cubicBezTo>
                  <a:pt x="18370" y="1535"/>
                  <a:pt x="18291" y="1498"/>
                  <a:pt x="18272" y="1498"/>
                </a:cubicBezTo>
                <a:cubicBezTo>
                  <a:pt x="18204" y="1498"/>
                  <a:pt x="18142" y="1418"/>
                  <a:pt x="18142" y="1331"/>
                </a:cubicBezTo>
                <a:cubicBezTo>
                  <a:pt x="18142" y="1225"/>
                  <a:pt x="18096" y="1152"/>
                  <a:pt x="18029" y="1146"/>
                </a:cubicBezTo>
                <a:cubicBezTo>
                  <a:pt x="18000" y="1144"/>
                  <a:pt x="17960" y="1134"/>
                  <a:pt x="17939" y="1125"/>
                </a:cubicBezTo>
                <a:cubicBezTo>
                  <a:pt x="17867" y="1094"/>
                  <a:pt x="17836" y="1083"/>
                  <a:pt x="17829" y="1089"/>
                </a:cubicBezTo>
                <a:cubicBezTo>
                  <a:pt x="17825" y="1092"/>
                  <a:pt x="17804" y="1080"/>
                  <a:pt x="17785" y="1061"/>
                </a:cubicBezTo>
                <a:cubicBezTo>
                  <a:pt x="17746" y="1023"/>
                  <a:pt x="17654" y="995"/>
                  <a:pt x="17573" y="998"/>
                </a:cubicBezTo>
                <a:cubicBezTo>
                  <a:pt x="17539" y="999"/>
                  <a:pt x="17493" y="1034"/>
                  <a:pt x="17452" y="1089"/>
                </a:cubicBezTo>
                <a:cubicBezTo>
                  <a:pt x="17351" y="1225"/>
                  <a:pt x="17278" y="1275"/>
                  <a:pt x="17224" y="1240"/>
                </a:cubicBezTo>
                <a:cubicBezTo>
                  <a:pt x="17199" y="1225"/>
                  <a:pt x="17172" y="1184"/>
                  <a:pt x="17165" y="1149"/>
                </a:cubicBezTo>
                <a:cubicBezTo>
                  <a:pt x="17158" y="1115"/>
                  <a:pt x="17134" y="1068"/>
                  <a:pt x="17111" y="1043"/>
                </a:cubicBezTo>
                <a:cubicBezTo>
                  <a:pt x="17088" y="1019"/>
                  <a:pt x="17068" y="983"/>
                  <a:pt x="17068" y="967"/>
                </a:cubicBezTo>
                <a:cubicBezTo>
                  <a:pt x="17067" y="952"/>
                  <a:pt x="17042" y="918"/>
                  <a:pt x="17011" y="891"/>
                </a:cubicBezTo>
                <a:cubicBezTo>
                  <a:pt x="16965" y="851"/>
                  <a:pt x="16944" y="849"/>
                  <a:pt x="16898" y="873"/>
                </a:cubicBezTo>
                <a:cubicBezTo>
                  <a:pt x="16868" y="890"/>
                  <a:pt x="16824" y="894"/>
                  <a:pt x="16801" y="885"/>
                </a:cubicBezTo>
                <a:cubicBezTo>
                  <a:pt x="16778" y="877"/>
                  <a:pt x="16746" y="882"/>
                  <a:pt x="16732" y="895"/>
                </a:cubicBezTo>
                <a:cubicBezTo>
                  <a:pt x="16717" y="907"/>
                  <a:pt x="16653" y="920"/>
                  <a:pt x="16588" y="925"/>
                </a:cubicBezTo>
                <a:cubicBezTo>
                  <a:pt x="16487" y="932"/>
                  <a:pt x="16452" y="949"/>
                  <a:pt x="16347" y="1046"/>
                </a:cubicBezTo>
                <a:cubicBezTo>
                  <a:pt x="16210" y="1174"/>
                  <a:pt x="16171" y="1182"/>
                  <a:pt x="16052" y="1110"/>
                </a:cubicBezTo>
                <a:cubicBezTo>
                  <a:pt x="15974" y="1063"/>
                  <a:pt x="15967" y="1063"/>
                  <a:pt x="15906" y="1104"/>
                </a:cubicBezTo>
                <a:cubicBezTo>
                  <a:pt x="15847" y="1144"/>
                  <a:pt x="15837" y="1144"/>
                  <a:pt x="15781" y="1104"/>
                </a:cubicBezTo>
                <a:cubicBezTo>
                  <a:pt x="15743" y="1077"/>
                  <a:pt x="15713" y="1023"/>
                  <a:pt x="15699" y="961"/>
                </a:cubicBezTo>
                <a:cubicBezTo>
                  <a:pt x="15681" y="886"/>
                  <a:pt x="15656" y="851"/>
                  <a:pt x="15599" y="819"/>
                </a:cubicBezTo>
                <a:cubicBezTo>
                  <a:pt x="15557" y="795"/>
                  <a:pt x="15447" y="734"/>
                  <a:pt x="15355" y="682"/>
                </a:cubicBezTo>
                <a:cubicBezTo>
                  <a:pt x="15210" y="600"/>
                  <a:pt x="15169" y="586"/>
                  <a:pt x="15047" y="591"/>
                </a:cubicBezTo>
                <a:cubicBezTo>
                  <a:pt x="14894" y="598"/>
                  <a:pt x="14819" y="579"/>
                  <a:pt x="14760" y="518"/>
                </a:cubicBezTo>
                <a:cubicBezTo>
                  <a:pt x="14739" y="496"/>
                  <a:pt x="14722" y="483"/>
                  <a:pt x="14722" y="491"/>
                </a:cubicBezTo>
                <a:cubicBezTo>
                  <a:pt x="14722" y="499"/>
                  <a:pt x="14618" y="445"/>
                  <a:pt x="14491" y="370"/>
                </a:cubicBezTo>
                <a:cubicBezTo>
                  <a:pt x="14283" y="247"/>
                  <a:pt x="14256" y="240"/>
                  <a:pt x="14217" y="273"/>
                </a:cubicBezTo>
                <a:cubicBezTo>
                  <a:pt x="14190" y="295"/>
                  <a:pt x="14152" y="299"/>
                  <a:pt x="14122" y="288"/>
                </a:cubicBezTo>
                <a:cubicBezTo>
                  <a:pt x="14095" y="278"/>
                  <a:pt x="14069" y="272"/>
                  <a:pt x="14063" y="273"/>
                </a:cubicBezTo>
                <a:cubicBezTo>
                  <a:pt x="14057" y="273"/>
                  <a:pt x="13979" y="226"/>
                  <a:pt x="13889" y="169"/>
                </a:cubicBezTo>
                <a:cubicBezTo>
                  <a:pt x="13798" y="113"/>
                  <a:pt x="13720" y="65"/>
                  <a:pt x="13717" y="66"/>
                </a:cubicBezTo>
                <a:cubicBezTo>
                  <a:pt x="13707" y="69"/>
                  <a:pt x="13634" y="41"/>
                  <a:pt x="13584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2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1793631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After </a:t>
            </a:r>
            <a:r>
              <a:rPr lang="en-US" dirty="0" err="1" smtClean="0"/>
              <a:t>Mutex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63" y="3234920"/>
            <a:ext cx="10058400" cy="54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1737" y="2324565"/>
            <a:ext cx="3903182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Mutual Exclusion (MUTEX)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8015" y="3075063"/>
            <a:ext cx="6349042" cy="59093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incTask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void *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parameters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take </a:t>
            </a:r>
            <a:r>
              <a:rPr lang="en-US" sz="18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prior to critical section</a:t>
            </a:r>
          </a:p>
          <a:p>
            <a:endParaRPr lang="en-US" sz="1800" b="1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xSemaphoreTake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0)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==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pdTRUE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</a:p>
          <a:p>
            <a:pPr lvl="1"/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vTaskDelay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500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portTICK_PERIOD_MS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give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prior to critical section</a:t>
            </a:r>
            <a:endParaRPr lang="en-US" sz="1800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xSemaphoreGive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Serial</a:t>
            </a:r>
            <a:r>
              <a:rPr lang="en-US" sz="1800" b="1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6190" y="5014822"/>
            <a:ext cx="5398784" cy="50064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SemaphoreHandle_t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542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3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rd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Progra</a:t>
            </a: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Play with onboard Blue LED using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4619" y="7548806"/>
            <a:ext cx="11629942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https://github.com/ShantanuSen/KookminSeminar/tree/main/Free%20RTOS%20Basic%20(LED%20Blink)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06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5818" y="2379887"/>
            <a:ext cx="4283094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Blink LED from Protocol CPU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3887" y="3852377"/>
            <a:ext cx="11812438" cy="2597021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// Use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xTaskCreate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() in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vanilla </a:t>
            </a:r>
            <a:r>
              <a:rPr lang="en-US" sz="18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taskToggleBlueLED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Function to be called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"Toggle BLUE LED"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Name of task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// Stack size (bytes in ESP32, words in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timeDelay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Parameter to pass to function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// Task priority (0 to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configMAX_PRIORITIES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- 1)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Task handle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PRO_CPU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     //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core No.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4761613" y="1327648"/>
            <a:ext cx="3571504" cy="747067"/>
          </a:xfrm>
          <a:prstGeom prst="horizontalScroll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28575" cap="flat">
            <a:solidFill>
              <a:schemeClr val="accent1"/>
            </a:solidFill>
            <a:prstDash val="solid"/>
            <a:beve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normalizeH="0" baseline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Arial Rounded MT Bold" panose="020F0704030504030204" pitchFamily="34" charset="0"/>
                <a:ea typeface="Yu Gothic" panose="020B0400000000000000" pitchFamily="34" charset="-128"/>
                <a:sym typeface="맑은 고딕"/>
              </a:rPr>
              <a:t>Free RTOS</a:t>
            </a:r>
            <a:endParaRPr kumimoji="0" lang="en-US" sz="28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Arial Rounded MT Bold" panose="020F0704030504030204" pitchFamily="34" charset="0"/>
              <a:ea typeface="Yu Gothic" panose="020B0400000000000000" pitchFamily="34" charset="-128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5506" y="2552415"/>
            <a:ext cx="6323717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Blink LED from Protocol &amp; Application CPU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2123" y="6409504"/>
            <a:ext cx="11812438" cy="229055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taskToggleBlueLED2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CE9178"/>
                </a:solidFill>
                <a:latin typeface="Consolas" panose="020B0609020204030204" pitchFamily="49" charset="0"/>
              </a:rPr>
              <a:t>"Toggle Blue LED2"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(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timeDelay2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&amp;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APP_CPU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   // change to PRO_CPU. What will happen?</a:t>
            </a:r>
            <a:endParaRPr lang="en-US" sz="18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2123" y="3409460"/>
            <a:ext cx="11812438" cy="2597021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// Use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xTaskCreate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() in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vanilla </a:t>
            </a:r>
            <a:r>
              <a:rPr lang="en-US" sz="18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taskToggleBlueLED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Function to be called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"Toggle BLUE LED"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Name of task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// Stack size (bytes in ESP32, words in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timeDelay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Parameter to pass to function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// Task priority (0 to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configMAX_PRIORITIES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- 1)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Task handle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PRO_CPU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     //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core No.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4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1423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Create LED Class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Use with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https://github.com/ShantanuSen/KookminSeminar/tree/main/Free%20RTOS%20Basic%20(LED%20Class)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50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LED, Button, &amp;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004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Flash </a:t>
            </a:r>
            <a:r>
              <a:rPr kumimoji="0" lang="en-US" sz="28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witn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Button, &amp;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62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NeoPixel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Class, &amp;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https://github.com/ShantanuSen/KookminSeminar/tree/main/Color%20LED_Part%202%20(FreeRTOS)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551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1693334" y="2575932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DC Motor Control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5329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3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526" y="1202032"/>
            <a:ext cx="8257748" cy="7948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8119" y="1327263"/>
            <a:ext cx="2352136" cy="56220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50000">
                <a:schemeClr val="accent5">
                  <a:tint val="37000"/>
                  <a:satMod val="300000"/>
                  <a:lumMod val="90000"/>
                  <a:lumOff val="10000"/>
                  <a:alpha val="93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DC Motor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85" y="3122442"/>
            <a:ext cx="4084320" cy="27432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13" y="4792435"/>
            <a:ext cx="5129588" cy="27432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H="1">
            <a:off x="6645217" y="3827256"/>
            <a:ext cx="2271622" cy="1679273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accent3">
                <a:lumMod val="75000"/>
              </a:schemeClr>
            </a:solidFill>
            <a:prstDash val="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Oval 14"/>
          <p:cNvSpPr/>
          <p:nvPr/>
        </p:nvSpPr>
        <p:spPr>
          <a:xfrm>
            <a:off x="5943603" y="2288726"/>
            <a:ext cx="1995575" cy="12233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Motor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  <p:cxnSp>
        <p:nvCxnSpPr>
          <p:cNvPr id="166" name="Curved Connector 165"/>
          <p:cNvCxnSpPr/>
          <p:nvPr/>
        </p:nvCxnSpPr>
        <p:spPr>
          <a:xfrm rot="5400000">
            <a:off x="9359262" y="3927176"/>
            <a:ext cx="2569748" cy="1232427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accent3">
                <a:lumMod val="75000"/>
              </a:schemeClr>
            </a:solidFill>
            <a:prstDash val="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8" name="Oval 167"/>
          <p:cNvSpPr/>
          <p:nvPr/>
        </p:nvSpPr>
        <p:spPr>
          <a:xfrm>
            <a:off x="10262562" y="2024288"/>
            <a:ext cx="1995575" cy="12233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"/>
              </a:rPr>
              <a:t>Right Motor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417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59670" y="2714445"/>
            <a:ext cx="6515651" cy="290130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Motor Control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LEFT_WHEEL_FORWARD		IO7</a:t>
            </a:r>
          </a:p>
          <a:p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LEFT_WHEEL_BACKWARD		IO8</a:t>
            </a: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RIGHT_WHEEL_FORWARD		IO27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RIGHT_WHEEL_BACKWARD   	                      IO26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119" y="1327263"/>
            <a:ext cx="2352136" cy="56220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50000">
                <a:schemeClr val="accent5">
                  <a:tint val="37000"/>
                  <a:satMod val="300000"/>
                  <a:lumMod val="90000"/>
                  <a:lumOff val="10000"/>
                  <a:alpha val="93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DC Motor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17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26" y="2719914"/>
            <a:ext cx="6020126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0203" y="1247955"/>
            <a:ext cx="4715773" cy="9930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Pulse Width Modulation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(PWM)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92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Control DC Motor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https://github.com/ShantanuSen/KookminSeminar/tree/main/Color%20LED_Part%202%20(FreeRTOS)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7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1888866" y="2498746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Encoder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48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7449" y="3479321"/>
            <a:ext cx="8683337" cy="1977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Webdings" panose="05030102010509060703" pitchFamily="18" charset="2"/>
              </a:rPr>
              <a:t>Rotary movements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Webdings" panose="05030102010509060703" pitchFamily="18" charset="2"/>
              </a:rPr>
              <a:t> electrical signals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Webdings" panose="05030102010509060703" pitchFamily="18" charset="2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lang="en-US" dirty="0" smtClean="0">
                <a:sym typeface="Webdings" panose="05030102010509060703" pitchFamily="18" charset="2"/>
              </a:rPr>
              <a:t>Absolute encoder | Incremental encoder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Computer mouse wheel,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flow meter, conveyor belt, printer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157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 Types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92" y="2824721"/>
            <a:ext cx="5226319" cy="168283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9" y="5641143"/>
            <a:ext cx="5251720" cy="1619333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754604" y="3475326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7754604" y="6298723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0107" y="3475326"/>
            <a:ext cx="1588446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Single Output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2597" y="6311130"/>
            <a:ext cx="280863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2-Bit Quadrature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Output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66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 Technologies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graphicFrame>
        <p:nvGraphicFramePr>
          <p:cNvPr id="2" name="Diagram 1"/>
          <p:cNvGraphicFramePr/>
          <p:nvPr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4196757916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3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5075" y="3505112"/>
            <a:ext cx="5401837" cy="2743200"/>
            <a:chOff x="291595" y="2211150"/>
            <a:chExt cx="5401837" cy="2743200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291595" y="2211150"/>
              <a:ext cx="5401837" cy="2743200"/>
              <a:chOff x="1624500" y="3394695"/>
              <a:chExt cx="8177629" cy="4152823"/>
            </a:xfrm>
          </p:grpSpPr>
          <p:sp>
            <p:nvSpPr>
              <p:cNvPr id="36" name="원"/>
              <p:cNvSpPr/>
              <p:nvPr/>
            </p:nvSpPr>
            <p:spPr>
              <a:xfrm>
                <a:off x="1624500" y="4006712"/>
                <a:ext cx="3129409" cy="312940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 anchor="ctr"/>
              <a:lstStyle/>
              <a:p>
                <a:endParaRPr/>
              </a:p>
            </p:txBody>
          </p:sp>
          <p:grpSp>
            <p:nvGrpSpPr>
              <p:cNvPr id="37" name="그룹"/>
              <p:cNvGrpSpPr/>
              <p:nvPr/>
            </p:nvGrpSpPr>
            <p:grpSpPr>
              <a:xfrm rot="2803006">
                <a:off x="2916389" y="4217536"/>
                <a:ext cx="549306" cy="2707761"/>
                <a:chOff x="0" y="0"/>
                <a:chExt cx="549304" cy="2707760"/>
              </a:xfrm>
            </p:grpSpPr>
            <p:sp>
              <p:nvSpPr>
                <p:cNvPr id="53" name="직사각형"/>
                <p:cNvSpPr/>
                <p:nvPr/>
              </p:nvSpPr>
              <p:spPr>
                <a:xfrm>
                  <a:off x="0" y="0"/>
                  <a:ext cx="545630" cy="270776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" name="직사각형"/>
                <p:cNvSpPr/>
                <p:nvPr/>
              </p:nvSpPr>
              <p:spPr>
                <a:xfrm>
                  <a:off x="0" y="3152"/>
                  <a:ext cx="549305" cy="585822"/>
                </a:xfrm>
                <a:prstGeom prst="rect">
                  <a:avLst/>
                </a:prstGeom>
                <a:solidFill>
                  <a:srgbClr val="FF3220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5" name="직사각형"/>
                <p:cNvSpPr/>
                <p:nvPr/>
              </p:nvSpPr>
              <p:spPr>
                <a:xfrm>
                  <a:off x="0" y="2121687"/>
                  <a:ext cx="545630" cy="585823"/>
                </a:xfrm>
                <a:prstGeom prst="rect">
                  <a:avLst/>
                </a:prstGeom>
                <a:solidFill>
                  <a:srgbClr val="1D55E8">
                    <a:alpha val="78369"/>
                  </a:srgbClr>
                </a:solidFill>
                <a:ln w="12700" cap="flat">
                  <a:solidFill>
                    <a:schemeClr val="accent1">
                      <a:alpha val="78369"/>
                    </a:schemeClr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6" name="원"/>
                <p:cNvSpPr/>
                <p:nvPr/>
              </p:nvSpPr>
              <p:spPr>
                <a:xfrm>
                  <a:off x="87215" y="1168281"/>
                  <a:ext cx="371199" cy="37119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7" name="원"/>
                <p:cNvSpPr/>
                <p:nvPr/>
              </p:nvSpPr>
              <p:spPr>
                <a:xfrm>
                  <a:off x="147729" y="1228795"/>
                  <a:ext cx="250171" cy="250171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N"/>
                <p:cNvSpPr txBox="1"/>
                <p:nvPr/>
              </p:nvSpPr>
              <p:spPr>
                <a:xfrm>
                  <a:off x="91382" y="46888"/>
                  <a:ext cx="362866" cy="4983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N</a:t>
                  </a:r>
                </a:p>
              </p:txBody>
            </p:sp>
            <p:sp>
              <p:nvSpPr>
                <p:cNvPr id="59" name="S"/>
                <p:cNvSpPr txBox="1"/>
                <p:nvPr/>
              </p:nvSpPr>
              <p:spPr>
                <a:xfrm>
                  <a:off x="91382" y="2162523"/>
                  <a:ext cx="346048" cy="4983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S</a:t>
                  </a:r>
                </a:p>
              </p:txBody>
            </p:sp>
          </p:grpSp>
          <p:grpSp>
            <p:nvGrpSpPr>
              <p:cNvPr id="38" name="그룹"/>
              <p:cNvGrpSpPr/>
              <p:nvPr/>
            </p:nvGrpSpPr>
            <p:grpSpPr>
              <a:xfrm rot="2765790">
                <a:off x="4065008" y="3833778"/>
                <a:ext cx="1463987" cy="585822"/>
                <a:chOff x="0" y="0"/>
                <a:chExt cx="1463986" cy="585821"/>
              </a:xfrm>
            </p:grpSpPr>
            <p:sp>
              <p:nvSpPr>
                <p:cNvPr id="51" name="직사각형"/>
                <p:cNvSpPr/>
                <p:nvPr/>
              </p:nvSpPr>
              <p:spPr>
                <a:xfrm>
                  <a:off x="0" y="0"/>
                  <a:ext cx="1463987" cy="585822"/>
                </a:xfrm>
                <a:prstGeom prst="rect">
                  <a:avLst/>
                </a:prstGeom>
                <a:solidFill>
                  <a:srgbClr val="535353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2" name="Hall Sensor"/>
                <p:cNvSpPr txBox="1"/>
                <p:nvPr/>
              </p:nvSpPr>
              <p:spPr>
                <a:xfrm>
                  <a:off x="66683" y="100886"/>
                  <a:ext cx="1330620" cy="3840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65023" tIns="65023" rIns="65023" bIns="65023" numCol="1" anchor="t">
                  <a:spAutoFit/>
                </a:bodyPr>
                <a:lstStyle>
                  <a:lvl1pPr>
                    <a:defRPr sz="1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Hall Sensor</a:t>
                  </a:r>
                </a:p>
              </p:txBody>
            </p:sp>
          </p:grpSp>
          <p:grpSp>
            <p:nvGrpSpPr>
              <p:cNvPr id="39" name="그룹"/>
              <p:cNvGrpSpPr/>
              <p:nvPr/>
            </p:nvGrpSpPr>
            <p:grpSpPr>
              <a:xfrm rot="19509871">
                <a:off x="3869266" y="6961695"/>
                <a:ext cx="1463987" cy="585823"/>
                <a:chOff x="0" y="0"/>
                <a:chExt cx="1463986" cy="585821"/>
              </a:xfrm>
            </p:grpSpPr>
            <p:sp>
              <p:nvSpPr>
                <p:cNvPr id="49" name="직사각형"/>
                <p:cNvSpPr/>
                <p:nvPr/>
              </p:nvSpPr>
              <p:spPr>
                <a:xfrm>
                  <a:off x="0" y="0"/>
                  <a:ext cx="1463987" cy="585822"/>
                </a:xfrm>
                <a:prstGeom prst="rect">
                  <a:avLst/>
                </a:prstGeom>
                <a:solidFill>
                  <a:srgbClr val="535353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0" name="Hall Sensor"/>
                <p:cNvSpPr txBox="1"/>
                <p:nvPr/>
              </p:nvSpPr>
              <p:spPr>
                <a:xfrm>
                  <a:off x="66683" y="100886"/>
                  <a:ext cx="1330620" cy="3840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65023" tIns="65023" rIns="65023" bIns="65023" numCol="1" anchor="t">
                  <a:spAutoFit/>
                </a:bodyPr>
                <a:lstStyle>
                  <a:lvl1pPr>
                    <a:defRPr sz="1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Hall Sensor</a:t>
                  </a:r>
                </a:p>
              </p:txBody>
            </p:sp>
          </p:grpSp>
          <p:sp>
            <p:nvSpPr>
              <p:cNvPr id="40" name="선"/>
              <p:cNvSpPr/>
              <p:nvPr/>
            </p:nvSpPr>
            <p:spPr>
              <a:xfrm>
                <a:off x="6255475" y="6054814"/>
                <a:ext cx="2989957" cy="544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179"/>
                    </a:lnTo>
                    <a:lnTo>
                      <a:pt x="4439" y="179"/>
                    </a:lnTo>
                    <a:lnTo>
                      <a:pt x="4439" y="21061"/>
                    </a:lnTo>
                    <a:lnTo>
                      <a:pt x="8707" y="21061"/>
                    </a:lnTo>
                    <a:lnTo>
                      <a:pt x="8707" y="247"/>
                    </a:lnTo>
                    <a:lnTo>
                      <a:pt x="13030" y="247"/>
                    </a:lnTo>
                    <a:lnTo>
                      <a:pt x="13030" y="20379"/>
                    </a:lnTo>
                    <a:lnTo>
                      <a:pt x="17485" y="20379"/>
                    </a:lnTo>
                    <a:lnTo>
                      <a:pt x="17485" y="0"/>
                    </a:lnTo>
                    <a:lnTo>
                      <a:pt x="21600" y="0"/>
                    </a:lnTo>
                  </a:path>
                </a:pathLst>
              </a:custGeom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선"/>
              <p:cNvSpPr/>
              <p:nvPr/>
            </p:nvSpPr>
            <p:spPr>
              <a:xfrm flipH="1">
                <a:off x="5961609" y="6592418"/>
                <a:ext cx="295962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2" name="선"/>
              <p:cNvSpPr/>
              <p:nvPr/>
            </p:nvSpPr>
            <p:spPr>
              <a:xfrm>
                <a:off x="5933742" y="4954148"/>
                <a:ext cx="2989956" cy="544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179"/>
                    </a:lnTo>
                    <a:lnTo>
                      <a:pt x="4439" y="179"/>
                    </a:lnTo>
                    <a:lnTo>
                      <a:pt x="4439" y="21061"/>
                    </a:lnTo>
                    <a:lnTo>
                      <a:pt x="8707" y="21061"/>
                    </a:lnTo>
                    <a:lnTo>
                      <a:pt x="8707" y="247"/>
                    </a:lnTo>
                    <a:lnTo>
                      <a:pt x="13030" y="247"/>
                    </a:lnTo>
                    <a:lnTo>
                      <a:pt x="13030" y="20379"/>
                    </a:lnTo>
                    <a:lnTo>
                      <a:pt x="17485" y="20379"/>
                    </a:lnTo>
                    <a:lnTo>
                      <a:pt x="17485" y="0"/>
                    </a:lnTo>
                    <a:lnTo>
                      <a:pt x="21600" y="0"/>
                    </a:lnTo>
                  </a:path>
                </a:pathLst>
              </a:custGeom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3" name="선"/>
              <p:cNvSpPr/>
              <p:nvPr/>
            </p:nvSpPr>
            <p:spPr>
              <a:xfrm flipH="1">
                <a:off x="5639875" y="5491751"/>
                <a:ext cx="295963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4" name="선"/>
              <p:cNvSpPr/>
              <p:nvPr/>
            </p:nvSpPr>
            <p:spPr>
              <a:xfrm flipV="1">
                <a:off x="6253571" y="4440916"/>
                <a:ext cx="1" cy="269310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5" name="연결선"/>
              <p:cNvSpPr/>
              <p:nvPr/>
            </p:nvSpPr>
            <p:spPr>
              <a:xfrm>
                <a:off x="5570345" y="4516566"/>
                <a:ext cx="615025" cy="379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13" extrusionOk="0">
                    <a:moveTo>
                      <a:pt x="0" y="675"/>
                    </a:moveTo>
                    <a:cubicBezTo>
                      <a:pt x="9696" y="-2187"/>
                      <a:pt x="16896" y="4059"/>
                      <a:pt x="21600" y="19413"/>
                    </a:cubicBezTo>
                  </a:path>
                </a:pathLst>
              </a:custGeom>
              <a:ln w="38100">
                <a:solidFill>
                  <a:schemeClr val="accent2">
                    <a:lumOff val="11813"/>
                  </a:schemeClr>
                </a:solidFill>
                <a:bevel/>
                <a:tailEnd type="triangle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6" name="연결선"/>
              <p:cNvSpPr/>
              <p:nvPr/>
            </p:nvSpPr>
            <p:spPr>
              <a:xfrm>
                <a:off x="5482237" y="6710618"/>
                <a:ext cx="693038" cy="31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784" extrusionOk="0">
                    <a:moveTo>
                      <a:pt x="0" y="14893"/>
                    </a:moveTo>
                    <a:cubicBezTo>
                      <a:pt x="8640" y="21600"/>
                      <a:pt x="15840" y="16636"/>
                      <a:pt x="21600" y="0"/>
                    </a:cubicBezTo>
                  </a:path>
                </a:pathLst>
              </a:custGeom>
              <a:ln w="38100">
                <a:solidFill>
                  <a:schemeClr val="accent2">
                    <a:lumOff val="11813"/>
                  </a:schemeClr>
                </a:solidFill>
                <a:bevel/>
                <a:tailEnd type="triangle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" name="A"/>
              <p:cNvSpPr txBox="1"/>
              <p:nvPr/>
            </p:nvSpPr>
            <p:spPr>
              <a:xfrm>
                <a:off x="9456080" y="4627626"/>
                <a:ext cx="346049" cy="4983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>
                <a:spAutoFit/>
              </a:bodyPr>
              <a:lstStyle/>
              <a:p>
                <a:r>
                  <a:rPr dirty="0"/>
                  <a:t>A</a:t>
                </a:r>
              </a:p>
            </p:txBody>
          </p:sp>
          <p:sp>
            <p:nvSpPr>
              <p:cNvPr id="48" name="B"/>
              <p:cNvSpPr txBox="1"/>
              <p:nvPr/>
            </p:nvSpPr>
            <p:spPr>
              <a:xfrm>
                <a:off x="9456080" y="5787951"/>
                <a:ext cx="346049" cy="4983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65023" tIns="65023" rIns="65023" bIns="65023">
                <a:spAutoFit/>
              </a:bodyPr>
              <a:lstStyle/>
              <a:p>
                <a:r>
                  <a:t>B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94369" y="288186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94135" y="2879205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61986" y="3562840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64551" y="3531328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07116" y="321819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21043" y="3889042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26009" y="321819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15802" y="3934755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153" r="26757" b="1162"/>
          <a:stretch/>
        </p:blipFill>
        <p:spPr>
          <a:xfrm>
            <a:off x="5784416" y="2747687"/>
            <a:ext cx="685905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322366" y="2018724"/>
            <a:ext cx="7862179" cy="4114800"/>
            <a:chOff x="2031619" y="1914882"/>
            <a:chExt cx="10488195" cy="54891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00" b="98125" l="7418" r="90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401" y="4203650"/>
              <a:ext cx="2496312" cy="2743200"/>
            </a:xfrm>
            <a:prstGeom prst="rect">
              <a:avLst/>
            </a:prstGeom>
          </p:spPr>
        </p:pic>
        <p:sp>
          <p:nvSpPr>
            <p:cNvPr id="4" name="Rounded Rectangular Callout 3"/>
            <p:cNvSpPr/>
            <p:nvPr/>
          </p:nvSpPr>
          <p:spPr>
            <a:xfrm>
              <a:off x="2031619" y="2540160"/>
              <a:ext cx="2593876" cy="1284022"/>
            </a:xfrm>
            <a:prstGeom prst="wedgeRoundRectCallou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How to </a:t>
              </a:r>
              <a:r>
                <a:rPr 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Calculate </a:t>
              </a:r>
              <a:r>
                <a:rPr 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speed </a:t>
              </a:r>
              <a:r>
                <a:rPr 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from encoder?</a:t>
              </a:r>
              <a:endParaRPr 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00" b="97400" l="9769" r="920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864" y="3746450"/>
              <a:ext cx="4268419" cy="3657600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5389252" y="1914882"/>
              <a:ext cx="7130562" cy="1736973"/>
            </a:xfrm>
            <a:prstGeom prst="roundRect">
              <a:avLst>
                <a:gd name="adj" fmla="val 18708"/>
              </a:avLst>
            </a:prstGeom>
            <a:solidFill>
              <a:schemeClr val="tx1">
                <a:lumMod val="75000"/>
                <a:lumOff val="25000"/>
              </a:schemeClr>
            </a:solidFill>
            <a:ln w="57150" cap="flat">
              <a:solidFill>
                <a:schemeClr val="accent3">
                  <a:lumMod val="75000"/>
                </a:schemeClr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or left motor:</a:t>
              </a:r>
            </a:p>
            <a:p>
              <a:r>
                <a:rPr kumimoji="0" lang="en-US" sz="1600" b="0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countLeft</a:t>
              </a: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+=</a:t>
              </a:r>
              <a:r>
                <a:rPr kumimoji="0" lang="en-US" sz="1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(</a:t>
              </a:r>
              <a:r>
                <a:rPr kumimoji="0" lang="en-US" sz="1600" b="0" i="0" u="none" strike="noStrike" cap="none" spc="0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lastLeftA</a:t>
              </a:r>
              <a:r>
                <a:rPr kumimoji="0" lang="en-US" sz="1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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newLeftB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– (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newLeftA</a:t>
              </a: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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lastLeftB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</p:grp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82298"/>
              </p:ext>
            </p:extLst>
          </p:nvPr>
        </p:nvGraphicFramePr>
        <p:xfrm>
          <a:off x="2645031" y="6342091"/>
          <a:ext cx="7315200" cy="20926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14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154515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92399266"/>
                    </a:ext>
                  </a:extLst>
                </a:gridCol>
              </a:tblGrid>
              <a:tr h="5648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1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2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Direction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893626804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(Last)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(Last)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3631458384"/>
                  </a:ext>
                </a:extLst>
              </a:tr>
              <a:tr h="5648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(New)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(New)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– 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2494249820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– 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496817117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– H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904569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7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b="13148"/>
          <a:stretch>
            <a:fillRect/>
          </a:stretch>
        </p:blipFill>
        <p:spPr>
          <a:xfrm>
            <a:off x="3365421" y="4064820"/>
            <a:ext cx="7109472" cy="498450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3" name="iFZero Module"/>
          <p:cNvSpPr txBox="1"/>
          <p:nvPr/>
        </p:nvSpPr>
        <p:spPr>
          <a:xfrm>
            <a:off x="5216117" y="1472760"/>
            <a:ext cx="2572566" cy="52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iFZero Module</a:t>
            </a:r>
          </a:p>
        </p:txBody>
      </p:sp>
      <p:sp>
        <p:nvSpPr>
          <p:cNvPr id="224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2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29647" t="20096" r="32949" b="20096"/>
          <a:stretch>
            <a:fillRect/>
          </a:stretch>
        </p:blipFill>
        <p:spPr>
          <a:xfrm>
            <a:off x="1858767" y="2339459"/>
            <a:ext cx="1553324" cy="2458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17558" r="17558"/>
          <a:stretch>
            <a:fillRect/>
          </a:stretch>
        </p:blipFill>
        <p:spPr>
          <a:xfrm>
            <a:off x="4266009" y="2457529"/>
            <a:ext cx="4472900" cy="2223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Encoder, PWM, RPM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854" y="8058124"/>
            <a:ext cx="8751480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200" dirty="0"/>
              <a:t>Bharat Joshi, Rakesh Shrestha, Ramesh Chaudhary. “Modeling, Simulation and Implementation of Brushed DC Motor Speed Control Using Optical Incremental Encoder Feedback”, Proceedings of IOE Graduate Conference, 2014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grpSp>
        <p:nvGrpSpPr>
          <p:cNvPr id="900" name="Group 899"/>
          <p:cNvGrpSpPr/>
          <p:nvPr/>
        </p:nvGrpSpPr>
        <p:grpSpPr>
          <a:xfrm>
            <a:off x="1631305" y="2176729"/>
            <a:ext cx="9692397" cy="5315578"/>
            <a:chOff x="1631305" y="2176729"/>
            <a:chExt cx="9692397" cy="53155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/>
                <p:cNvSpPr txBox="1"/>
                <p:nvPr/>
              </p:nvSpPr>
              <p:spPr>
                <a:xfrm>
                  <a:off x="4315843" y="3243532"/>
                  <a:ext cx="4195570" cy="3696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65023" tIns="65023" rIns="65023" bIns="65023" numCol="1" spcCol="38100" rtlCol="0" anchor="t">
                  <a:spAutoFit/>
                </a:bodyPr>
                <a:lstStyle/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맑은 고딕"/>
                      <a:ea typeface="맑은 고딕"/>
                      <a:cs typeface="맑은 고딕"/>
                      <a:sym typeface="맑은 고딕"/>
                    </a:rPr>
                    <a:t>In Ideal</a:t>
                  </a:r>
                  <a:r>
                    <a:rPr kumimoji="0" lang="en-US" sz="2400" b="0" i="0" u="none" strike="noStrike" cap="none" spc="0" normalizeH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맑은 고딕"/>
                      <a:ea typeface="맑은 고딕"/>
                      <a:cs typeface="맑은 고딕"/>
                      <a:sym typeface="맑은 고딕"/>
                    </a:rPr>
                    <a:t> State,</a:t>
                  </a:r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lang="en-US" baseline="0" dirty="0"/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𝑜𝑢𝑡𝑝𝑢𝑡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=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𝑅𝑃𝑀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×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맑은 고딕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맑은 고딕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맑은 고딕"/>
                                  </a:rPr>
                                  <m:t>𝑝𝑜𝑙𝑒𝑠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60 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𝑠𝑒𝑐</m:t>
                            </m:r>
                          </m:den>
                        </m:f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×4</m:t>
                        </m:r>
                      </m:oMath>
                    </m:oMathPara>
                  </a14:m>
                  <a:endParaRPr kumimoji="0" lang="en-US" sz="2400" b="0" i="1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맑은 고딕"/>
                  </a:endParaRPr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1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맑은 고딕"/>
                    <a:cs typeface="맑은 고딕"/>
                    <a:sym typeface="맑은 고딕"/>
                  </a:endParaRPr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𝑆𝑝𝑒𝑒𝑑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 </m:t>
                        </m:r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맑은 고딕"/>
                                <a:sym typeface="맑은 고딕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cs typeface="맑은 고딕"/>
                                <a:sym typeface="맑은 고딕"/>
                              </a:rPr>
                              <m:t>𝐻𝑧</m:t>
                            </m:r>
                          </m:e>
                        </m:d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=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𝐶𝑜𝑢𝑛𝑡</m:t>
                            </m:r>
                          </m:num>
                          <m:den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𝑃𝑃𝑅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×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lang="en-US" dirty="0" smtClean="0"/>
                </a:p>
                <a:p>
                  <a:pPr marL="0" marR="0" indent="0" algn="l" defTabSz="130048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𝐶𝑜𝑢𝑛𝑡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맑은 고딕"/>
                            <a:cs typeface="맑은 고딕"/>
                            <a:sym typeface="맑은 고딕"/>
                          </a:rPr>
                          <m:t>= 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𝜋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×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𝐷</m:t>
                            </m:r>
                          </m:num>
                          <m:den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맑은 고딕"/>
                                <a:sym typeface="맑은 고딕"/>
                              </a:rPr>
                              <m:t>𝑛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×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맑은 고딕"/>
                              </a:rPr>
                              <m:t>𝑃𝑃𝑅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</mc:Choice>
          <mc:Fallback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843" y="3243532"/>
                  <a:ext cx="4195570" cy="3696074"/>
                </a:xfrm>
                <a:prstGeom prst="rect">
                  <a:avLst/>
                </a:prstGeom>
                <a:blipFill>
                  <a:blip r:embed="rId3"/>
                  <a:stretch>
                    <a:fillRect l="-2907" t="-82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urved Connector 5"/>
            <p:cNvCxnSpPr/>
            <p:nvPr/>
          </p:nvCxnSpPr>
          <p:spPr>
            <a:xfrm>
              <a:off x="3628845" y="4012596"/>
              <a:ext cx="833887" cy="386876"/>
            </a:xfrm>
            <a:prstGeom prst="curvedConnector3">
              <a:avLst>
                <a:gd name="adj1" fmla="val 50000"/>
              </a:avLst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TextBox 9"/>
            <p:cNvSpPr txBox="1"/>
            <p:nvPr/>
          </p:nvSpPr>
          <p:spPr>
            <a:xfrm rot="18689764">
              <a:off x="2392392" y="3727074"/>
              <a:ext cx="1990799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Sampling frequency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14" name="Curved Connector 13"/>
            <p:cNvCxnSpPr/>
            <p:nvPr/>
          </p:nvCxnSpPr>
          <p:spPr>
            <a:xfrm rot="5400000">
              <a:off x="6103236" y="3106990"/>
              <a:ext cx="1095463" cy="971914"/>
            </a:xfrm>
            <a:prstGeom prst="curvedConnector3">
              <a:avLst>
                <a:gd name="adj1" fmla="val 50000"/>
              </a:avLst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TextBox 16"/>
            <p:cNvSpPr txBox="1"/>
            <p:nvPr/>
          </p:nvSpPr>
          <p:spPr>
            <a:xfrm rot="292640">
              <a:off x="5806942" y="2568899"/>
              <a:ext cx="2339642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Revolutions per minute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rot="5400000">
              <a:off x="7412882" y="2586274"/>
              <a:ext cx="1447675" cy="1404968"/>
            </a:xfrm>
            <a:prstGeom prst="curvedConnector3">
              <a:avLst>
                <a:gd name="adj1" fmla="val 50000"/>
              </a:avLst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TextBox 25"/>
            <p:cNvSpPr txBox="1"/>
            <p:nvPr/>
          </p:nvSpPr>
          <p:spPr>
            <a:xfrm rot="292640">
              <a:off x="8233129" y="2176729"/>
              <a:ext cx="1294081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No.</a:t>
              </a:r>
              <a:r>
                <a:rPr kumimoji="0" lang="en-US" sz="16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 of Poles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7131174" y="5755044"/>
              <a:ext cx="5751" cy="20128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3789872" y="5965098"/>
              <a:ext cx="3352805" cy="3005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TextBox 62"/>
            <p:cNvSpPr txBox="1"/>
            <p:nvPr/>
          </p:nvSpPr>
          <p:spPr>
            <a:xfrm>
              <a:off x="1631305" y="5668246"/>
              <a:ext cx="2094995" cy="623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Pulses per revolution</a:t>
              </a:r>
            </a:p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/>
                <a:t>(Encoder resolution)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62" name="Curved Connector 61"/>
            <p:cNvCxnSpPr/>
            <p:nvPr/>
          </p:nvCxnSpPr>
          <p:spPr>
            <a:xfrm rot="10800000" flipV="1">
              <a:off x="7493480" y="5956326"/>
              <a:ext cx="1543905" cy="283447"/>
            </a:xfrm>
            <a:prstGeom prst="curvedConnector3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7" name="TextBox 66"/>
            <p:cNvSpPr txBox="1"/>
            <p:nvPr/>
          </p:nvSpPr>
          <p:spPr>
            <a:xfrm rot="1337652">
              <a:off x="8087369" y="5767558"/>
              <a:ext cx="3236333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Nominal diameter of wheel (mm)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68" name="Curved Connector 67"/>
            <p:cNvCxnSpPr/>
            <p:nvPr/>
          </p:nvCxnSpPr>
          <p:spPr>
            <a:xfrm flipV="1">
              <a:off x="3789871" y="6744857"/>
              <a:ext cx="2623757" cy="563563"/>
            </a:xfrm>
            <a:prstGeom prst="curvedConnector3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2" name="TextBox 71"/>
            <p:cNvSpPr txBox="1"/>
            <p:nvPr/>
          </p:nvSpPr>
          <p:spPr>
            <a:xfrm>
              <a:off x="2663639" y="7114770"/>
              <a:ext cx="1062661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Gear ratio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43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0263" y="2746359"/>
            <a:ext cx="6515651" cy="290130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Encoder Pin	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LEFT_A				IO25</a:t>
            </a:r>
          </a:p>
          <a:p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LEFT_B				IO14</a:t>
            </a: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RIGHT_A				IO13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RIGHT_B   	                      		IO15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629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 Interrupt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9828" y="4543246"/>
            <a:ext cx="7267885" cy="1608643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m_nLeA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leftISR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m_nLeB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leftISR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m_nReA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rightISR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m_nReB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rightISR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6462" y="3835879"/>
            <a:ext cx="3907991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Interrupt</a:t>
            </a:r>
            <a:r>
              <a:rPr kumimoji="0" lang="en-US" sz="20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attach to hardware pin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846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 Interrupt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355" y="2604978"/>
            <a:ext cx="11898701" cy="5671294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void IRAM_ATTR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iFEncoder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92D050"/>
                </a:solidFill>
                <a:latin typeface="Consolas" panose="020B0609020204030204" pitchFamily="49" charset="0"/>
              </a:rPr>
              <a:t>leftISR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portENTER_CRITICAL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muxl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digitalRead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m_nLeB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digitalRead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m_nLeA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countLeft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+= (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- (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&amp; (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errorLeft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portEXIT_CRITICAL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muxl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355" y="2032982"/>
            <a:ext cx="3654716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Interrupt</a:t>
            </a:r>
            <a:r>
              <a:rPr kumimoji="0" lang="en-US" sz="20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Service Routine (ISR)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8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Calculate speed from encoder output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https://github.com/ShantanuSen/KookminSeminar/tree/main/Color%20LED_Part%202%20(FreeRTOS)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54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1819854" y="2726360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Motion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Processing Unit (MPU)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55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모서리가 둥근 직사각형"/>
          <p:cNvSpPr/>
          <p:nvPr/>
        </p:nvSpPr>
        <p:spPr>
          <a:xfrm>
            <a:off x="1232003" y="2021984"/>
            <a:ext cx="10342936" cy="7187280"/>
          </a:xfrm>
          <a:prstGeom prst="roundRect">
            <a:avLst>
              <a:gd name="adj" fmla="val 372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2" name="모서리가 둥근 직사각형"/>
          <p:cNvSpPr/>
          <p:nvPr/>
        </p:nvSpPr>
        <p:spPr>
          <a:xfrm>
            <a:off x="9238158" y="3498328"/>
            <a:ext cx="1976026" cy="4458744"/>
          </a:xfrm>
          <a:prstGeom prst="roundRect">
            <a:avLst>
              <a:gd name="adj" fmla="val 10958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path>
              <a:fillToRect l="49481" t="92734" r="50518" b="7265"/>
            </a:path>
          </a:gradFill>
          <a:ln w="12700">
            <a:solidFill>
              <a:srgbClr val="7D60A0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3" name="모서리가 둥근 직사각형"/>
          <p:cNvSpPr/>
          <p:nvPr/>
        </p:nvSpPr>
        <p:spPr>
          <a:xfrm>
            <a:off x="9415958" y="5844680"/>
            <a:ext cx="1620425" cy="1797415"/>
          </a:xfrm>
          <a:prstGeom prst="roundRect">
            <a:avLst>
              <a:gd name="adj" fmla="val 10586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9415958" y="3841228"/>
            <a:ext cx="1620425" cy="1523282"/>
          </a:xfrm>
          <a:prstGeom prst="roundRect">
            <a:avLst>
              <a:gd name="adj" fmla="val 10626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786562" y="5783974"/>
            <a:ext cx="7311840" cy="3048669"/>
          </a:xfrm>
          <a:prstGeom prst="roundRect">
            <a:avLst>
              <a:gd name="adj" fmla="val 7056"/>
            </a:avLst>
          </a:prstGeom>
          <a:solidFill>
            <a:schemeClr val="accent2">
              <a:lumOff val="23627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6" name="모서리가 둥근 직사각형"/>
          <p:cNvSpPr/>
          <p:nvPr/>
        </p:nvSpPr>
        <p:spPr>
          <a:xfrm>
            <a:off x="2267534" y="6774195"/>
            <a:ext cx="2654195" cy="1797415"/>
          </a:xfrm>
          <a:prstGeom prst="roundRect">
            <a:avLst>
              <a:gd name="adj" fmla="val 6536"/>
            </a:avLst>
          </a:prstGeom>
          <a:solidFill>
            <a:schemeClr val="accent1">
              <a:lumOff val="23725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448" name="INS ( Inertial Navigation System )"/>
          <p:cNvSpPr txBox="1"/>
          <p:nvPr/>
        </p:nvSpPr>
        <p:spPr>
          <a:xfrm>
            <a:off x="2718086" y="1219596"/>
            <a:ext cx="707404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b="1"/>
            </a:pPr>
            <a:r>
              <a:t>INS ( Inertial Navigation System )</a:t>
            </a:r>
          </a:p>
        </p:txBody>
      </p:sp>
      <p:sp>
        <p:nvSpPr>
          <p:cNvPr id="449" name="( Attitude &amp; Heading Reference System )"/>
          <p:cNvSpPr txBox="1"/>
          <p:nvPr/>
        </p:nvSpPr>
        <p:spPr>
          <a:xfrm>
            <a:off x="2062029" y="6344277"/>
            <a:ext cx="3608751" cy="345949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Attitude &amp; Heading Reference System )</a:t>
            </a:r>
          </a:p>
        </p:txBody>
      </p:sp>
      <p:sp>
        <p:nvSpPr>
          <p:cNvPr id="450" name="모서리가 둥근 직사각형"/>
          <p:cNvSpPr/>
          <p:nvPr/>
        </p:nvSpPr>
        <p:spPr>
          <a:xfrm>
            <a:off x="1786562" y="3527406"/>
            <a:ext cx="7311840" cy="2060437"/>
          </a:xfrm>
          <a:prstGeom prst="roundRect">
            <a:avLst>
              <a:gd name="adj" fmla="val 8325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51" name="모서리가 둥근 직사각형"/>
          <p:cNvSpPr/>
          <p:nvPr/>
        </p:nvSpPr>
        <p:spPr>
          <a:xfrm>
            <a:off x="1786562" y="2398606"/>
            <a:ext cx="7311840" cy="932668"/>
          </a:xfrm>
          <a:prstGeom prst="roundRect">
            <a:avLst>
              <a:gd name="adj" fmla="val 18392"/>
            </a:avLst>
          </a:prstGeom>
          <a:solidFill>
            <a:schemeClr val="accent5">
              <a:lumOff val="23235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52" name="Altimeter"/>
          <p:cNvSpPr txBox="1"/>
          <p:nvPr/>
        </p:nvSpPr>
        <p:spPr>
          <a:xfrm>
            <a:off x="2464086" y="4264221"/>
            <a:ext cx="2261091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Altimeter</a:t>
            </a:r>
          </a:p>
        </p:txBody>
      </p:sp>
      <p:sp>
        <p:nvSpPr>
          <p:cNvPr id="453" name="GPS ( Global Positioning System )"/>
          <p:cNvSpPr txBox="1"/>
          <p:nvPr/>
        </p:nvSpPr>
        <p:spPr>
          <a:xfrm>
            <a:off x="2828510" y="2615766"/>
            <a:ext cx="522794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GPS ( Global Positioning System )</a:t>
            </a:r>
          </a:p>
        </p:txBody>
      </p:sp>
      <p:sp>
        <p:nvSpPr>
          <p:cNvPr id="454" name="Barometer…"/>
          <p:cNvSpPr txBox="1"/>
          <p:nvPr/>
        </p:nvSpPr>
        <p:spPr>
          <a:xfrm>
            <a:off x="5321586" y="3794100"/>
            <a:ext cx="2359838" cy="1608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smtClean="0"/>
              <a:t>Barometer</a:t>
            </a:r>
            <a:endParaRPr dirty="0"/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err="1"/>
              <a:t>ToF</a:t>
            </a:r>
            <a:endParaRPr dirty="0"/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UltraSonic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Lidar</a:t>
            </a: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Optical Flow</a:t>
            </a:r>
          </a:p>
        </p:txBody>
      </p:sp>
      <p:sp>
        <p:nvSpPr>
          <p:cNvPr id="455" name="IMU"/>
          <p:cNvSpPr txBox="1"/>
          <p:nvPr/>
        </p:nvSpPr>
        <p:spPr>
          <a:xfrm>
            <a:off x="3107828" y="6878116"/>
            <a:ext cx="97360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IMU</a:t>
            </a:r>
          </a:p>
        </p:txBody>
      </p:sp>
      <p:sp>
        <p:nvSpPr>
          <p:cNvPr id="456" name="Accelerometers…"/>
          <p:cNvSpPr txBox="1"/>
          <p:nvPr/>
        </p:nvSpPr>
        <p:spPr>
          <a:xfrm>
            <a:off x="2584386" y="7719764"/>
            <a:ext cx="2359838" cy="66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t>Accelerometers</a:t>
            </a: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t>Gyroscopes</a:t>
            </a:r>
          </a:p>
        </p:txBody>
      </p:sp>
      <p:sp>
        <p:nvSpPr>
          <p:cNvPr id="457" name="( Inertial Measurement Unit )"/>
          <p:cNvSpPr txBox="1"/>
          <p:nvPr/>
        </p:nvSpPr>
        <p:spPr>
          <a:xfrm>
            <a:off x="2378916" y="7308846"/>
            <a:ext cx="2395635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Inertial Measurement Unit )</a:t>
            </a:r>
          </a:p>
        </p:txBody>
      </p:sp>
      <p:sp>
        <p:nvSpPr>
          <p:cNvPr id="458" name="+"/>
          <p:cNvSpPr txBox="1"/>
          <p:nvPr/>
        </p:nvSpPr>
        <p:spPr>
          <a:xfrm>
            <a:off x="4955678" y="7308308"/>
            <a:ext cx="97360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+</a:t>
            </a:r>
          </a:p>
        </p:txBody>
      </p:sp>
      <p:sp>
        <p:nvSpPr>
          <p:cNvPr id="459" name="AHRS"/>
          <p:cNvSpPr txBox="1"/>
          <p:nvPr/>
        </p:nvSpPr>
        <p:spPr>
          <a:xfrm>
            <a:off x="1935658" y="5931844"/>
            <a:ext cx="164582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AHRS</a:t>
            </a:r>
          </a:p>
        </p:txBody>
      </p:sp>
      <p:sp>
        <p:nvSpPr>
          <p:cNvPr id="460" name="MRAG"/>
          <p:cNvSpPr txBox="1"/>
          <p:nvPr/>
        </p:nvSpPr>
        <p:spPr>
          <a:xfrm>
            <a:off x="5580558" y="5931844"/>
            <a:ext cx="164582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MRAG</a:t>
            </a:r>
          </a:p>
        </p:txBody>
      </p:sp>
      <p:sp>
        <p:nvSpPr>
          <p:cNvPr id="461" name="( Magnetic, Anglear Rate,  Gravity )"/>
          <p:cNvSpPr txBox="1"/>
          <p:nvPr/>
        </p:nvSpPr>
        <p:spPr>
          <a:xfrm>
            <a:off x="5791486" y="6344277"/>
            <a:ext cx="3672310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Magnetic, Anglear Rate,  Gravity )</a:t>
            </a:r>
          </a:p>
        </p:txBody>
      </p:sp>
      <p:sp>
        <p:nvSpPr>
          <p:cNvPr id="462" name="모서리가 둥근 직사각형"/>
          <p:cNvSpPr/>
          <p:nvPr/>
        </p:nvSpPr>
        <p:spPr>
          <a:xfrm>
            <a:off x="5963234" y="6774195"/>
            <a:ext cx="2654195" cy="1797415"/>
          </a:xfrm>
          <a:prstGeom prst="roundRect">
            <a:avLst>
              <a:gd name="adj" fmla="val 6536"/>
            </a:avLst>
          </a:prstGeom>
          <a:solidFill>
            <a:schemeClr val="accent6">
              <a:lumOff val="18921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63" name="Compass"/>
          <p:cNvSpPr txBox="1"/>
          <p:nvPr/>
        </p:nvSpPr>
        <p:spPr>
          <a:xfrm>
            <a:off x="6372890" y="6878116"/>
            <a:ext cx="164582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Compass</a:t>
            </a:r>
          </a:p>
        </p:txBody>
      </p:sp>
      <p:sp>
        <p:nvSpPr>
          <p:cNvPr id="464" name="Magnetometers"/>
          <p:cNvSpPr txBox="1"/>
          <p:nvPr/>
        </p:nvSpPr>
        <p:spPr>
          <a:xfrm>
            <a:off x="6257176" y="7710814"/>
            <a:ext cx="2359838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marL="160421" indent="-160421">
              <a:lnSpc>
                <a:spcPct val="120000"/>
              </a:lnSpc>
              <a:buSzPct val="100000"/>
              <a:buChar char="•"/>
              <a:defRPr sz="1600"/>
            </a:lvl1pPr>
          </a:lstStyle>
          <a:p>
            <a:r>
              <a:t>Magnetometers</a:t>
            </a:r>
          </a:p>
        </p:txBody>
      </p:sp>
      <p:sp>
        <p:nvSpPr>
          <p:cNvPr id="465" name="MPU9250"/>
          <p:cNvSpPr txBox="1"/>
          <p:nvPr/>
        </p:nvSpPr>
        <p:spPr>
          <a:xfrm>
            <a:off x="9592316" y="6525962"/>
            <a:ext cx="1364564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2000" b="1"/>
            </a:lvl1pPr>
          </a:lstStyle>
          <a:p>
            <a:r>
              <a:t>MPU9250</a:t>
            </a:r>
          </a:p>
        </p:txBody>
      </p:sp>
      <p:sp>
        <p:nvSpPr>
          <p:cNvPr id="466" name="BMP388…"/>
          <p:cNvSpPr txBox="1"/>
          <p:nvPr/>
        </p:nvSpPr>
        <p:spPr>
          <a:xfrm>
            <a:off x="9499060" y="4041971"/>
            <a:ext cx="1454222" cy="104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2000" b="1"/>
            </a:pPr>
            <a:r>
              <a:t>BMP388</a:t>
            </a:r>
          </a:p>
          <a:p>
            <a:pPr>
              <a:defRPr sz="2000" b="1"/>
            </a:pPr>
            <a:endParaRPr/>
          </a:p>
          <a:p>
            <a:pPr>
              <a:defRPr sz="2000" b="1"/>
            </a:pPr>
            <a:r>
              <a:t>VL53L3CX</a:t>
            </a:r>
          </a:p>
        </p:txBody>
      </p:sp>
      <p:sp>
        <p:nvSpPr>
          <p:cNvPr id="467" name="iFBalance"/>
          <p:cNvSpPr txBox="1"/>
          <p:nvPr/>
        </p:nvSpPr>
        <p:spPr>
          <a:xfrm>
            <a:off x="9225458" y="8225783"/>
            <a:ext cx="194324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iFBalance</a:t>
            </a:r>
          </a:p>
        </p:txBody>
      </p:sp>
      <p:sp>
        <p:nvSpPr>
          <p:cNvPr id="468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662437" y="1643889"/>
            <a:ext cx="3851886" cy="53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/>
              <a:t>MPU9250 : IMU </a:t>
            </a:r>
            <a:r>
              <a:rPr lang="en-US" dirty="0" smtClean="0"/>
              <a:t>Sensor</a:t>
            </a:r>
            <a:endParaRPr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7" y="2977212"/>
            <a:ext cx="635296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916020" y="1623200"/>
            <a:ext cx="3851886" cy="53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/>
              <a:t>MPU9250 : IMU </a:t>
            </a:r>
            <a:r>
              <a:rPr lang="en-US" dirty="0" smtClean="0"/>
              <a:t>Sensor</a:t>
            </a:r>
            <a:endParaRPr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0263" y="2746359"/>
            <a:ext cx="6515651" cy="234730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MPU </a:t>
            </a: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Pin	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I2C SDA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IO21</a:t>
            </a:r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I2C 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SCL 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IO22</a:t>
            </a:r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MPU9250 Interrupt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		</a:t>
            </a:r>
            <a:r>
              <a:rPr lang="en-US" sz="18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IO5</a:t>
            </a:r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82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직사각형"/>
          <p:cNvSpPr/>
          <p:nvPr/>
        </p:nvSpPr>
        <p:spPr>
          <a:xfrm rot="16197805">
            <a:off x="9118934" y="4801328"/>
            <a:ext cx="611285" cy="98461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71" name="직사각형"/>
          <p:cNvSpPr/>
          <p:nvPr/>
        </p:nvSpPr>
        <p:spPr>
          <a:xfrm rot="16197805">
            <a:off x="8331450" y="5379432"/>
            <a:ext cx="1388086" cy="90119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916020" y="1623200"/>
            <a:ext cx="3851886" cy="53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/>
              <a:t>MPU9250 : IMU </a:t>
            </a:r>
            <a:r>
              <a:rPr lang="en-US" dirty="0" smtClean="0"/>
              <a:t>Sensor</a:t>
            </a:r>
            <a:endParaRPr dirty="0"/>
          </a:p>
        </p:txBody>
      </p:sp>
      <p:pic>
        <p:nvPicPr>
          <p:cNvPr id="4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7850" t="7930" r="8395" b="7690"/>
          <a:stretch>
            <a:fillRect/>
          </a:stretch>
        </p:blipFill>
        <p:spPr>
          <a:xfrm>
            <a:off x="8147731" y="5574988"/>
            <a:ext cx="1832127" cy="183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32" extrusionOk="0">
                <a:moveTo>
                  <a:pt x="10261" y="8"/>
                </a:moveTo>
                <a:cubicBezTo>
                  <a:pt x="10074" y="21"/>
                  <a:pt x="9853" y="49"/>
                  <a:pt x="9571" y="92"/>
                </a:cubicBezTo>
                <a:cubicBezTo>
                  <a:pt x="9110" y="162"/>
                  <a:pt x="8995" y="234"/>
                  <a:pt x="8933" y="492"/>
                </a:cubicBezTo>
                <a:cubicBezTo>
                  <a:pt x="8869" y="758"/>
                  <a:pt x="8792" y="800"/>
                  <a:pt x="8425" y="781"/>
                </a:cubicBezTo>
                <a:cubicBezTo>
                  <a:pt x="8187" y="768"/>
                  <a:pt x="7822" y="722"/>
                  <a:pt x="7615" y="678"/>
                </a:cubicBezTo>
                <a:cubicBezTo>
                  <a:pt x="7347" y="621"/>
                  <a:pt x="7018" y="693"/>
                  <a:pt x="6497" y="925"/>
                </a:cubicBezTo>
                <a:cubicBezTo>
                  <a:pt x="5834" y="1219"/>
                  <a:pt x="5771" y="1283"/>
                  <a:pt x="5840" y="1558"/>
                </a:cubicBezTo>
                <a:cubicBezTo>
                  <a:pt x="5938" y="1947"/>
                  <a:pt x="5633" y="2126"/>
                  <a:pt x="4866" y="2126"/>
                </a:cubicBezTo>
                <a:cubicBezTo>
                  <a:pt x="4367" y="2126"/>
                  <a:pt x="4234" y="2193"/>
                  <a:pt x="3641" y="2749"/>
                </a:cubicBezTo>
                <a:cubicBezTo>
                  <a:pt x="3004" y="3346"/>
                  <a:pt x="2984" y="3384"/>
                  <a:pt x="3189" y="3610"/>
                </a:cubicBezTo>
                <a:cubicBezTo>
                  <a:pt x="3394" y="3836"/>
                  <a:pt x="3381" y="3865"/>
                  <a:pt x="2900" y="4183"/>
                </a:cubicBezTo>
                <a:cubicBezTo>
                  <a:pt x="2623" y="4366"/>
                  <a:pt x="2296" y="4516"/>
                  <a:pt x="2174" y="4518"/>
                </a:cubicBezTo>
                <a:cubicBezTo>
                  <a:pt x="2037" y="4519"/>
                  <a:pt x="1790" y="4789"/>
                  <a:pt x="1540" y="5216"/>
                </a:cubicBezTo>
                <a:cubicBezTo>
                  <a:pt x="1085" y="5993"/>
                  <a:pt x="1043" y="6212"/>
                  <a:pt x="1321" y="6319"/>
                </a:cubicBezTo>
                <a:cubicBezTo>
                  <a:pt x="1624" y="6435"/>
                  <a:pt x="1544" y="6625"/>
                  <a:pt x="958" y="7194"/>
                </a:cubicBezTo>
                <a:cubicBezTo>
                  <a:pt x="527" y="7612"/>
                  <a:pt x="380" y="7871"/>
                  <a:pt x="268" y="8390"/>
                </a:cubicBezTo>
                <a:cubicBezTo>
                  <a:pt x="76" y="9284"/>
                  <a:pt x="88" y="9414"/>
                  <a:pt x="357" y="9414"/>
                </a:cubicBezTo>
                <a:cubicBezTo>
                  <a:pt x="484" y="9414"/>
                  <a:pt x="618" y="9446"/>
                  <a:pt x="655" y="9483"/>
                </a:cubicBezTo>
                <a:cubicBezTo>
                  <a:pt x="757" y="9585"/>
                  <a:pt x="455" y="10380"/>
                  <a:pt x="212" y="10647"/>
                </a:cubicBezTo>
                <a:cubicBezTo>
                  <a:pt x="-8" y="10890"/>
                  <a:pt x="-64" y="11579"/>
                  <a:pt x="77" y="12285"/>
                </a:cubicBezTo>
                <a:cubicBezTo>
                  <a:pt x="137" y="12584"/>
                  <a:pt x="226" y="12679"/>
                  <a:pt x="483" y="12708"/>
                </a:cubicBezTo>
                <a:cubicBezTo>
                  <a:pt x="754" y="12740"/>
                  <a:pt x="824" y="12819"/>
                  <a:pt x="855" y="13146"/>
                </a:cubicBezTo>
                <a:cubicBezTo>
                  <a:pt x="877" y="13366"/>
                  <a:pt x="808" y="13717"/>
                  <a:pt x="702" y="13923"/>
                </a:cubicBezTo>
                <a:cubicBezTo>
                  <a:pt x="520" y="14274"/>
                  <a:pt x="527" y="14343"/>
                  <a:pt x="813" y="14989"/>
                </a:cubicBezTo>
                <a:cubicBezTo>
                  <a:pt x="1166" y="15785"/>
                  <a:pt x="1286" y="15889"/>
                  <a:pt x="1629" y="15706"/>
                </a:cubicBezTo>
                <a:cubicBezTo>
                  <a:pt x="1973" y="15521"/>
                  <a:pt x="2186" y="15947"/>
                  <a:pt x="2164" y="16771"/>
                </a:cubicBezTo>
                <a:cubicBezTo>
                  <a:pt x="2149" y="17345"/>
                  <a:pt x="2191" y="17449"/>
                  <a:pt x="2653" y="17935"/>
                </a:cubicBezTo>
                <a:cubicBezTo>
                  <a:pt x="2933" y="18228"/>
                  <a:pt x="3198" y="18465"/>
                  <a:pt x="3240" y="18465"/>
                </a:cubicBezTo>
                <a:cubicBezTo>
                  <a:pt x="3283" y="18465"/>
                  <a:pt x="3439" y="18350"/>
                  <a:pt x="3590" y="18209"/>
                </a:cubicBezTo>
                <a:lnTo>
                  <a:pt x="3865" y="17953"/>
                </a:lnTo>
                <a:lnTo>
                  <a:pt x="4098" y="18302"/>
                </a:lnTo>
                <a:cubicBezTo>
                  <a:pt x="4225" y="18495"/>
                  <a:pt x="4358" y="18874"/>
                  <a:pt x="4396" y="19140"/>
                </a:cubicBezTo>
                <a:cubicBezTo>
                  <a:pt x="4457" y="19574"/>
                  <a:pt x="4539" y="19664"/>
                  <a:pt x="5188" y="20020"/>
                </a:cubicBezTo>
                <a:lnTo>
                  <a:pt x="5910" y="20415"/>
                </a:lnTo>
                <a:lnTo>
                  <a:pt x="6212" y="20043"/>
                </a:lnTo>
                <a:cubicBezTo>
                  <a:pt x="6483" y="19707"/>
                  <a:pt x="6536" y="19688"/>
                  <a:pt x="6734" y="19852"/>
                </a:cubicBezTo>
                <a:cubicBezTo>
                  <a:pt x="6856" y="19953"/>
                  <a:pt x="7051" y="20265"/>
                  <a:pt x="7172" y="20546"/>
                </a:cubicBezTo>
                <a:cubicBezTo>
                  <a:pt x="7371" y="21008"/>
                  <a:pt x="7455" y="21070"/>
                  <a:pt x="8048" y="21206"/>
                </a:cubicBezTo>
                <a:cubicBezTo>
                  <a:pt x="8954" y="21415"/>
                  <a:pt x="9184" y="21401"/>
                  <a:pt x="9184" y="21132"/>
                </a:cubicBezTo>
                <a:cubicBezTo>
                  <a:pt x="9184" y="21008"/>
                  <a:pt x="9255" y="20838"/>
                  <a:pt x="9338" y="20755"/>
                </a:cubicBezTo>
                <a:cubicBezTo>
                  <a:pt x="9604" y="20490"/>
                  <a:pt x="9912" y="20591"/>
                  <a:pt x="10186" y="21034"/>
                </a:cubicBezTo>
                <a:cubicBezTo>
                  <a:pt x="10333" y="21271"/>
                  <a:pt x="10520" y="21487"/>
                  <a:pt x="10601" y="21514"/>
                </a:cubicBezTo>
                <a:cubicBezTo>
                  <a:pt x="10767" y="21569"/>
                  <a:pt x="12060" y="21491"/>
                  <a:pt x="12310" y="21411"/>
                </a:cubicBezTo>
                <a:cubicBezTo>
                  <a:pt x="12413" y="21378"/>
                  <a:pt x="12461" y="21210"/>
                  <a:pt x="12436" y="20960"/>
                </a:cubicBezTo>
                <a:cubicBezTo>
                  <a:pt x="12403" y="20621"/>
                  <a:pt x="12445" y="20543"/>
                  <a:pt x="12711" y="20476"/>
                </a:cubicBezTo>
                <a:cubicBezTo>
                  <a:pt x="12947" y="20416"/>
                  <a:pt x="13098" y="20473"/>
                  <a:pt x="13316" y="20704"/>
                </a:cubicBezTo>
                <a:cubicBezTo>
                  <a:pt x="13647" y="21053"/>
                  <a:pt x="14150" y="21044"/>
                  <a:pt x="15021" y="20671"/>
                </a:cubicBezTo>
                <a:cubicBezTo>
                  <a:pt x="15477" y="20477"/>
                  <a:pt x="15505" y="20435"/>
                  <a:pt x="15441" y="20038"/>
                </a:cubicBezTo>
                <a:cubicBezTo>
                  <a:pt x="15348" y="19468"/>
                  <a:pt x="15582" y="19272"/>
                  <a:pt x="16125" y="19461"/>
                </a:cubicBezTo>
                <a:cubicBezTo>
                  <a:pt x="16779" y="19689"/>
                  <a:pt x="17020" y="19621"/>
                  <a:pt x="17681" y="19038"/>
                </a:cubicBezTo>
                <a:lnTo>
                  <a:pt x="18310" y="18484"/>
                </a:lnTo>
                <a:lnTo>
                  <a:pt x="18105" y="18116"/>
                </a:lnTo>
                <a:cubicBezTo>
                  <a:pt x="17856" y="17667"/>
                  <a:pt x="18006" y="17284"/>
                  <a:pt x="18385" y="17404"/>
                </a:cubicBezTo>
                <a:cubicBezTo>
                  <a:pt x="18913" y="17572"/>
                  <a:pt x="19344" y="17342"/>
                  <a:pt x="19810" y="16641"/>
                </a:cubicBezTo>
                <a:cubicBezTo>
                  <a:pt x="20060" y="16266"/>
                  <a:pt x="20262" y="15908"/>
                  <a:pt x="20262" y="15850"/>
                </a:cubicBezTo>
                <a:cubicBezTo>
                  <a:pt x="20262" y="15792"/>
                  <a:pt x="20125" y="15614"/>
                  <a:pt x="19955" y="15454"/>
                </a:cubicBezTo>
                <a:cubicBezTo>
                  <a:pt x="19714" y="15228"/>
                  <a:pt x="19668" y="15112"/>
                  <a:pt x="19764" y="14933"/>
                </a:cubicBezTo>
                <a:cubicBezTo>
                  <a:pt x="19831" y="14807"/>
                  <a:pt x="19958" y="14733"/>
                  <a:pt x="20043" y="14766"/>
                </a:cubicBezTo>
                <a:cubicBezTo>
                  <a:pt x="20129" y="14798"/>
                  <a:pt x="20371" y="14714"/>
                  <a:pt x="20583" y="14584"/>
                </a:cubicBezTo>
                <a:cubicBezTo>
                  <a:pt x="20896" y="14393"/>
                  <a:pt x="21014" y="14191"/>
                  <a:pt x="21198" y="13509"/>
                </a:cubicBezTo>
                <a:cubicBezTo>
                  <a:pt x="21433" y="12644"/>
                  <a:pt x="21402" y="12490"/>
                  <a:pt x="20956" y="12411"/>
                </a:cubicBezTo>
                <a:cubicBezTo>
                  <a:pt x="20576" y="12343"/>
                  <a:pt x="20549" y="11834"/>
                  <a:pt x="20919" y="11694"/>
                </a:cubicBezTo>
                <a:cubicBezTo>
                  <a:pt x="21446" y="11494"/>
                  <a:pt x="21536" y="11267"/>
                  <a:pt x="21497" y="10214"/>
                </a:cubicBezTo>
                <a:lnTo>
                  <a:pt x="21459" y="9227"/>
                </a:lnTo>
                <a:lnTo>
                  <a:pt x="21026" y="9223"/>
                </a:lnTo>
                <a:cubicBezTo>
                  <a:pt x="20495" y="9215"/>
                  <a:pt x="20415" y="9026"/>
                  <a:pt x="20747" y="8562"/>
                </a:cubicBezTo>
                <a:cubicBezTo>
                  <a:pt x="21160" y="7982"/>
                  <a:pt x="21181" y="7658"/>
                  <a:pt x="20849" y="6845"/>
                </a:cubicBezTo>
                <a:cubicBezTo>
                  <a:pt x="20681" y="6432"/>
                  <a:pt x="20476" y="6070"/>
                  <a:pt x="20397" y="6044"/>
                </a:cubicBezTo>
                <a:cubicBezTo>
                  <a:pt x="20318" y="6018"/>
                  <a:pt x="20118" y="6088"/>
                  <a:pt x="19950" y="6198"/>
                </a:cubicBezTo>
                <a:cubicBezTo>
                  <a:pt x="19663" y="6385"/>
                  <a:pt x="19634" y="6382"/>
                  <a:pt x="19507" y="6147"/>
                </a:cubicBezTo>
                <a:cubicBezTo>
                  <a:pt x="19414" y="5972"/>
                  <a:pt x="19412" y="5822"/>
                  <a:pt x="19503" y="5653"/>
                </a:cubicBezTo>
                <a:cubicBezTo>
                  <a:pt x="19789" y="5120"/>
                  <a:pt x="19656" y="4515"/>
                  <a:pt x="19116" y="3871"/>
                </a:cubicBezTo>
                <a:cubicBezTo>
                  <a:pt x="18833" y="3533"/>
                  <a:pt x="18522" y="3256"/>
                  <a:pt x="18427" y="3256"/>
                </a:cubicBezTo>
                <a:cubicBezTo>
                  <a:pt x="18331" y="3256"/>
                  <a:pt x="18160" y="3398"/>
                  <a:pt x="18045" y="3573"/>
                </a:cubicBezTo>
                <a:cubicBezTo>
                  <a:pt x="17852" y="3867"/>
                  <a:pt x="17820" y="3878"/>
                  <a:pt x="17616" y="3694"/>
                </a:cubicBezTo>
                <a:cubicBezTo>
                  <a:pt x="17489" y="3579"/>
                  <a:pt x="17421" y="3391"/>
                  <a:pt x="17458" y="3252"/>
                </a:cubicBezTo>
                <a:cubicBezTo>
                  <a:pt x="17493" y="3118"/>
                  <a:pt x="17484" y="2811"/>
                  <a:pt x="17439" y="2572"/>
                </a:cubicBezTo>
                <a:cubicBezTo>
                  <a:pt x="17372" y="2216"/>
                  <a:pt x="17229" y="2059"/>
                  <a:pt x="16643" y="1693"/>
                </a:cubicBezTo>
                <a:cubicBezTo>
                  <a:pt x="16249" y="1447"/>
                  <a:pt x="15858" y="1246"/>
                  <a:pt x="15771" y="1246"/>
                </a:cubicBezTo>
                <a:cubicBezTo>
                  <a:pt x="15684" y="1246"/>
                  <a:pt x="15520" y="1421"/>
                  <a:pt x="15408" y="1637"/>
                </a:cubicBezTo>
                <a:cubicBezTo>
                  <a:pt x="15233" y="1975"/>
                  <a:pt x="15178" y="2008"/>
                  <a:pt x="15026" y="1856"/>
                </a:cubicBezTo>
                <a:cubicBezTo>
                  <a:pt x="14929" y="1758"/>
                  <a:pt x="14721" y="1423"/>
                  <a:pt x="14565" y="1116"/>
                </a:cubicBezTo>
                <a:cubicBezTo>
                  <a:pt x="14274" y="542"/>
                  <a:pt x="14123" y="459"/>
                  <a:pt x="12874" y="185"/>
                </a:cubicBezTo>
                <a:cubicBezTo>
                  <a:pt x="12517" y="107"/>
                  <a:pt x="12451" y="138"/>
                  <a:pt x="12273" y="483"/>
                </a:cubicBezTo>
                <a:cubicBezTo>
                  <a:pt x="12163" y="695"/>
                  <a:pt x="12017" y="869"/>
                  <a:pt x="11947" y="869"/>
                </a:cubicBezTo>
                <a:cubicBezTo>
                  <a:pt x="11877" y="869"/>
                  <a:pt x="11621" y="669"/>
                  <a:pt x="11379" y="427"/>
                </a:cubicBezTo>
                <a:cubicBezTo>
                  <a:pt x="11027" y="76"/>
                  <a:pt x="10819" y="-31"/>
                  <a:pt x="10261" y="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75" name="선"/>
          <p:cNvSpPr/>
          <p:nvPr/>
        </p:nvSpPr>
        <p:spPr>
          <a:xfrm flipV="1">
            <a:off x="9065946" y="4072259"/>
            <a:ext cx="1176906" cy="2432681"/>
          </a:xfrm>
          <a:prstGeom prst="line">
            <a:avLst/>
          </a:prstGeom>
          <a:ln w="25400">
            <a:solidFill>
              <a:schemeClr val="accent2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98" name="연결선"/>
          <p:cNvSpPr/>
          <p:nvPr/>
        </p:nvSpPr>
        <p:spPr>
          <a:xfrm>
            <a:off x="9195243" y="4335527"/>
            <a:ext cx="715167" cy="27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50" extrusionOk="0">
                <a:moveTo>
                  <a:pt x="0" y="5220"/>
                </a:moveTo>
                <a:cubicBezTo>
                  <a:pt x="8286" y="-4550"/>
                  <a:pt x="15486" y="-607"/>
                  <a:pt x="21600" y="17050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77" name="Front"/>
          <p:cNvSpPr txBox="1"/>
          <p:nvPr/>
        </p:nvSpPr>
        <p:spPr>
          <a:xfrm>
            <a:off x="11210127" y="6318081"/>
            <a:ext cx="58308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Front</a:t>
            </a:r>
          </a:p>
        </p:txBody>
      </p:sp>
      <p:sp>
        <p:nvSpPr>
          <p:cNvPr id="478" name="Back"/>
          <p:cNvSpPr txBox="1"/>
          <p:nvPr/>
        </p:nvSpPr>
        <p:spPr>
          <a:xfrm>
            <a:off x="7332143" y="6394940"/>
            <a:ext cx="56026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Back</a:t>
            </a:r>
          </a:p>
        </p:txBody>
      </p:sp>
      <p:sp>
        <p:nvSpPr>
          <p:cNvPr id="479" name="선"/>
          <p:cNvSpPr/>
          <p:nvPr/>
        </p:nvSpPr>
        <p:spPr>
          <a:xfrm flipV="1">
            <a:off x="9052994" y="4063680"/>
            <a:ext cx="1" cy="2449839"/>
          </a:xfrm>
          <a:prstGeom prst="line">
            <a:avLst/>
          </a:prstGeom>
          <a:ln w="25400">
            <a:solidFill>
              <a:schemeClr val="accent2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0" name="Pitch + Offset"/>
          <p:cNvSpPr txBox="1"/>
          <p:nvPr/>
        </p:nvSpPr>
        <p:spPr>
          <a:xfrm>
            <a:off x="8384037" y="3076419"/>
            <a:ext cx="1280788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Pitch + </a:t>
            </a:r>
            <a:r>
              <a:rPr>
                <a:solidFill>
                  <a:schemeClr val="accent2">
                    <a:satOff val="-4966"/>
                    <a:lumOff val="-10549"/>
                  </a:schemeClr>
                </a:solidFill>
              </a:rPr>
              <a:t>Offset</a:t>
            </a:r>
          </a:p>
        </p:txBody>
      </p:sp>
      <p:sp>
        <p:nvSpPr>
          <p:cNvPr id="481" name="화살표"/>
          <p:cNvSpPr/>
          <p:nvPr/>
        </p:nvSpPr>
        <p:spPr>
          <a:xfrm>
            <a:off x="10359992" y="6092219"/>
            <a:ext cx="746641" cy="801741"/>
          </a:xfrm>
          <a:prstGeom prst="rightArrow">
            <a:avLst>
              <a:gd name="adj1" fmla="val 33553"/>
              <a:gd name="adj2" fmla="val 36686"/>
            </a:avLst>
          </a:prstGeom>
          <a:gradFill>
            <a:gsLst>
              <a:gs pos="0">
                <a:schemeClr val="accent5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0800000"/>
          </a:gra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82" name="Setpoint"/>
          <p:cNvSpPr txBox="1"/>
          <p:nvPr/>
        </p:nvSpPr>
        <p:spPr>
          <a:xfrm>
            <a:off x="9851342" y="3591017"/>
            <a:ext cx="82011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483" name="0"/>
          <p:cNvSpPr txBox="1"/>
          <p:nvPr/>
        </p:nvSpPr>
        <p:spPr>
          <a:xfrm>
            <a:off x="8925115" y="3570049"/>
            <a:ext cx="255759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rPr dirty="0"/>
              <a:t>0</a:t>
            </a:r>
          </a:p>
        </p:txBody>
      </p:sp>
      <p:pic>
        <p:nvPicPr>
          <p:cNvPr id="48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6752" t="3481" r="4448" b="3936"/>
          <a:stretch>
            <a:fillRect/>
          </a:stretch>
        </p:blipFill>
        <p:spPr>
          <a:xfrm rot="1072692">
            <a:off x="1301710" y="4311344"/>
            <a:ext cx="3523165" cy="2976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73" extrusionOk="0">
                <a:moveTo>
                  <a:pt x="13584" y="12"/>
                </a:moveTo>
                <a:cubicBezTo>
                  <a:pt x="13521" y="-24"/>
                  <a:pt x="13432" y="27"/>
                  <a:pt x="13392" y="121"/>
                </a:cubicBezTo>
                <a:cubicBezTo>
                  <a:pt x="13357" y="204"/>
                  <a:pt x="13234" y="266"/>
                  <a:pt x="13180" y="227"/>
                </a:cubicBezTo>
                <a:cubicBezTo>
                  <a:pt x="13149" y="205"/>
                  <a:pt x="13127" y="212"/>
                  <a:pt x="13076" y="259"/>
                </a:cubicBezTo>
                <a:cubicBezTo>
                  <a:pt x="13041" y="292"/>
                  <a:pt x="13013" y="330"/>
                  <a:pt x="13013" y="345"/>
                </a:cubicBezTo>
                <a:cubicBezTo>
                  <a:pt x="13012" y="361"/>
                  <a:pt x="12975" y="406"/>
                  <a:pt x="12930" y="443"/>
                </a:cubicBezTo>
                <a:cubicBezTo>
                  <a:pt x="12858" y="504"/>
                  <a:pt x="12845" y="506"/>
                  <a:pt x="12813" y="472"/>
                </a:cubicBezTo>
                <a:cubicBezTo>
                  <a:pt x="12755" y="409"/>
                  <a:pt x="12706" y="428"/>
                  <a:pt x="12665" y="530"/>
                </a:cubicBezTo>
                <a:cubicBezTo>
                  <a:pt x="12613" y="658"/>
                  <a:pt x="12482" y="741"/>
                  <a:pt x="12407" y="694"/>
                </a:cubicBezTo>
                <a:cubicBezTo>
                  <a:pt x="12360" y="663"/>
                  <a:pt x="12349" y="667"/>
                  <a:pt x="12293" y="745"/>
                </a:cubicBezTo>
                <a:cubicBezTo>
                  <a:pt x="12259" y="792"/>
                  <a:pt x="12224" y="852"/>
                  <a:pt x="12215" y="878"/>
                </a:cubicBezTo>
                <a:cubicBezTo>
                  <a:pt x="12196" y="936"/>
                  <a:pt x="12070" y="982"/>
                  <a:pt x="12016" y="950"/>
                </a:cubicBezTo>
                <a:cubicBezTo>
                  <a:pt x="11954" y="912"/>
                  <a:pt x="11892" y="949"/>
                  <a:pt x="11877" y="1033"/>
                </a:cubicBezTo>
                <a:cubicBezTo>
                  <a:pt x="11860" y="1138"/>
                  <a:pt x="11811" y="1166"/>
                  <a:pt x="11637" y="1171"/>
                </a:cubicBezTo>
                <a:cubicBezTo>
                  <a:pt x="11545" y="1174"/>
                  <a:pt x="11452" y="1242"/>
                  <a:pt x="11452" y="1306"/>
                </a:cubicBezTo>
                <a:cubicBezTo>
                  <a:pt x="11452" y="1324"/>
                  <a:pt x="11411" y="1368"/>
                  <a:pt x="11360" y="1404"/>
                </a:cubicBezTo>
                <a:cubicBezTo>
                  <a:pt x="11275" y="1463"/>
                  <a:pt x="11263" y="1464"/>
                  <a:pt x="11228" y="1427"/>
                </a:cubicBezTo>
                <a:cubicBezTo>
                  <a:pt x="11194" y="1391"/>
                  <a:pt x="11186" y="1391"/>
                  <a:pt x="11136" y="1430"/>
                </a:cubicBezTo>
                <a:cubicBezTo>
                  <a:pt x="11106" y="1454"/>
                  <a:pt x="11080" y="1488"/>
                  <a:pt x="11080" y="1508"/>
                </a:cubicBezTo>
                <a:cubicBezTo>
                  <a:pt x="11080" y="1538"/>
                  <a:pt x="10994" y="1631"/>
                  <a:pt x="10915" y="1686"/>
                </a:cubicBezTo>
                <a:cubicBezTo>
                  <a:pt x="10902" y="1695"/>
                  <a:pt x="10867" y="1687"/>
                  <a:pt x="10837" y="1669"/>
                </a:cubicBezTo>
                <a:cubicBezTo>
                  <a:pt x="10789" y="1639"/>
                  <a:pt x="10774" y="1644"/>
                  <a:pt x="10725" y="1692"/>
                </a:cubicBezTo>
                <a:cubicBezTo>
                  <a:pt x="10694" y="1722"/>
                  <a:pt x="10657" y="1772"/>
                  <a:pt x="10643" y="1804"/>
                </a:cubicBezTo>
                <a:cubicBezTo>
                  <a:pt x="10607" y="1885"/>
                  <a:pt x="10476" y="1946"/>
                  <a:pt x="10424" y="1907"/>
                </a:cubicBezTo>
                <a:cubicBezTo>
                  <a:pt x="10369" y="1867"/>
                  <a:pt x="10315" y="1899"/>
                  <a:pt x="10283" y="1991"/>
                </a:cubicBezTo>
                <a:cubicBezTo>
                  <a:pt x="10266" y="2039"/>
                  <a:pt x="10217" y="2091"/>
                  <a:pt x="10156" y="2129"/>
                </a:cubicBezTo>
                <a:cubicBezTo>
                  <a:pt x="10067" y="2185"/>
                  <a:pt x="10056" y="2187"/>
                  <a:pt x="10010" y="2152"/>
                </a:cubicBezTo>
                <a:cubicBezTo>
                  <a:pt x="9965" y="2116"/>
                  <a:pt x="9955" y="2117"/>
                  <a:pt x="9906" y="2172"/>
                </a:cubicBezTo>
                <a:cubicBezTo>
                  <a:pt x="9876" y="2205"/>
                  <a:pt x="9847" y="2252"/>
                  <a:pt x="9840" y="2276"/>
                </a:cubicBezTo>
                <a:cubicBezTo>
                  <a:pt x="9834" y="2299"/>
                  <a:pt x="9798" y="2346"/>
                  <a:pt x="9760" y="2379"/>
                </a:cubicBezTo>
                <a:cubicBezTo>
                  <a:pt x="9701" y="2431"/>
                  <a:pt x="9681" y="2435"/>
                  <a:pt x="9626" y="2411"/>
                </a:cubicBezTo>
                <a:cubicBezTo>
                  <a:pt x="9542" y="2373"/>
                  <a:pt x="9520" y="2387"/>
                  <a:pt x="9439" y="2520"/>
                </a:cubicBezTo>
                <a:cubicBezTo>
                  <a:pt x="9364" y="2644"/>
                  <a:pt x="9237" y="2707"/>
                  <a:pt x="9167" y="2655"/>
                </a:cubicBezTo>
                <a:cubicBezTo>
                  <a:pt x="9138" y="2634"/>
                  <a:pt x="9118" y="2642"/>
                  <a:pt x="9075" y="2690"/>
                </a:cubicBezTo>
                <a:cubicBezTo>
                  <a:pt x="9044" y="2724"/>
                  <a:pt x="9019" y="2767"/>
                  <a:pt x="9019" y="2785"/>
                </a:cubicBezTo>
                <a:cubicBezTo>
                  <a:pt x="9019" y="2822"/>
                  <a:pt x="8871" y="2934"/>
                  <a:pt x="8814" y="2940"/>
                </a:cubicBezTo>
                <a:cubicBezTo>
                  <a:pt x="8793" y="2942"/>
                  <a:pt x="8766" y="2926"/>
                  <a:pt x="8754" y="2903"/>
                </a:cubicBezTo>
                <a:cubicBezTo>
                  <a:pt x="8736" y="2867"/>
                  <a:pt x="8715" y="2884"/>
                  <a:pt x="8618" y="3009"/>
                </a:cubicBezTo>
                <a:cubicBezTo>
                  <a:pt x="8497" y="3165"/>
                  <a:pt x="8414" y="3222"/>
                  <a:pt x="8357" y="3185"/>
                </a:cubicBezTo>
                <a:cubicBezTo>
                  <a:pt x="8303" y="3149"/>
                  <a:pt x="8242" y="3183"/>
                  <a:pt x="8185" y="3282"/>
                </a:cubicBezTo>
                <a:cubicBezTo>
                  <a:pt x="8155" y="3334"/>
                  <a:pt x="8092" y="3395"/>
                  <a:pt x="8044" y="3421"/>
                </a:cubicBezTo>
                <a:cubicBezTo>
                  <a:pt x="7966" y="3462"/>
                  <a:pt x="7952" y="3464"/>
                  <a:pt x="7920" y="3429"/>
                </a:cubicBezTo>
                <a:cubicBezTo>
                  <a:pt x="7887" y="3394"/>
                  <a:pt x="7875" y="3400"/>
                  <a:pt x="7801" y="3504"/>
                </a:cubicBezTo>
                <a:cubicBezTo>
                  <a:pt x="7756" y="3567"/>
                  <a:pt x="7681" y="3645"/>
                  <a:pt x="7633" y="3677"/>
                </a:cubicBezTo>
                <a:cubicBezTo>
                  <a:pt x="7551" y="3731"/>
                  <a:pt x="7544" y="3733"/>
                  <a:pt x="7504" y="3691"/>
                </a:cubicBezTo>
                <a:cubicBezTo>
                  <a:pt x="7465" y="3648"/>
                  <a:pt x="7461" y="3650"/>
                  <a:pt x="7397" y="3725"/>
                </a:cubicBezTo>
                <a:cubicBezTo>
                  <a:pt x="7361" y="3769"/>
                  <a:pt x="7329" y="3815"/>
                  <a:pt x="7329" y="3829"/>
                </a:cubicBezTo>
                <a:cubicBezTo>
                  <a:pt x="7329" y="3890"/>
                  <a:pt x="7123" y="4008"/>
                  <a:pt x="7098" y="3961"/>
                </a:cubicBezTo>
                <a:cubicBezTo>
                  <a:pt x="7069" y="3905"/>
                  <a:pt x="6979" y="3939"/>
                  <a:pt x="6928" y="4028"/>
                </a:cubicBezTo>
                <a:cubicBezTo>
                  <a:pt x="6899" y="4077"/>
                  <a:pt x="6833" y="4155"/>
                  <a:pt x="6780" y="4197"/>
                </a:cubicBezTo>
                <a:cubicBezTo>
                  <a:pt x="6697" y="4264"/>
                  <a:pt x="6679" y="4267"/>
                  <a:pt x="6658" y="4235"/>
                </a:cubicBezTo>
                <a:cubicBezTo>
                  <a:pt x="6613" y="4164"/>
                  <a:pt x="6544" y="4191"/>
                  <a:pt x="6498" y="4295"/>
                </a:cubicBezTo>
                <a:cubicBezTo>
                  <a:pt x="6425" y="4461"/>
                  <a:pt x="6244" y="4561"/>
                  <a:pt x="6172" y="4476"/>
                </a:cubicBezTo>
                <a:cubicBezTo>
                  <a:pt x="6139" y="4437"/>
                  <a:pt x="6036" y="4544"/>
                  <a:pt x="6036" y="4617"/>
                </a:cubicBezTo>
                <a:cubicBezTo>
                  <a:pt x="6036" y="4649"/>
                  <a:pt x="6005" y="4685"/>
                  <a:pt x="5944" y="4718"/>
                </a:cubicBezTo>
                <a:cubicBezTo>
                  <a:pt x="5836" y="4776"/>
                  <a:pt x="5771" y="4782"/>
                  <a:pt x="5734" y="4738"/>
                </a:cubicBezTo>
                <a:cubicBezTo>
                  <a:pt x="5714" y="4714"/>
                  <a:pt x="5694" y="4720"/>
                  <a:pt x="5652" y="4767"/>
                </a:cubicBezTo>
                <a:cubicBezTo>
                  <a:pt x="5622" y="4800"/>
                  <a:pt x="5593" y="4848"/>
                  <a:pt x="5586" y="4873"/>
                </a:cubicBezTo>
                <a:cubicBezTo>
                  <a:pt x="5571" y="4930"/>
                  <a:pt x="5327" y="5117"/>
                  <a:pt x="5304" y="5089"/>
                </a:cubicBezTo>
                <a:cubicBezTo>
                  <a:pt x="5298" y="5082"/>
                  <a:pt x="5278" y="5103"/>
                  <a:pt x="5258" y="5138"/>
                </a:cubicBezTo>
                <a:cubicBezTo>
                  <a:pt x="5232" y="5186"/>
                  <a:pt x="5224" y="5256"/>
                  <a:pt x="5226" y="5411"/>
                </a:cubicBezTo>
                <a:cubicBezTo>
                  <a:pt x="5230" y="5595"/>
                  <a:pt x="5237" y="5628"/>
                  <a:pt x="5282" y="5679"/>
                </a:cubicBezTo>
                <a:cubicBezTo>
                  <a:pt x="5322" y="5723"/>
                  <a:pt x="5333" y="5764"/>
                  <a:pt x="5333" y="5857"/>
                </a:cubicBezTo>
                <a:cubicBezTo>
                  <a:pt x="5333" y="5923"/>
                  <a:pt x="5342" y="5987"/>
                  <a:pt x="5353" y="6001"/>
                </a:cubicBezTo>
                <a:cubicBezTo>
                  <a:pt x="5364" y="6014"/>
                  <a:pt x="5381" y="6191"/>
                  <a:pt x="5389" y="6392"/>
                </a:cubicBezTo>
                <a:lnTo>
                  <a:pt x="5404" y="6757"/>
                </a:lnTo>
                <a:lnTo>
                  <a:pt x="5273" y="6855"/>
                </a:lnTo>
                <a:cubicBezTo>
                  <a:pt x="5199" y="6908"/>
                  <a:pt x="5117" y="6956"/>
                  <a:pt x="5093" y="6962"/>
                </a:cubicBezTo>
                <a:cubicBezTo>
                  <a:pt x="5068" y="6967"/>
                  <a:pt x="5018" y="6999"/>
                  <a:pt x="4978" y="7034"/>
                </a:cubicBezTo>
                <a:cubicBezTo>
                  <a:pt x="4909" y="7094"/>
                  <a:pt x="4847" y="7129"/>
                  <a:pt x="4791" y="7143"/>
                </a:cubicBezTo>
                <a:cubicBezTo>
                  <a:pt x="4732" y="7158"/>
                  <a:pt x="4487" y="7439"/>
                  <a:pt x="4534" y="7439"/>
                </a:cubicBezTo>
                <a:cubicBezTo>
                  <a:pt x="4542" y="7439"/>
                  <a:pt x="4538" y="7456"/>
                  <a:pt x="4524" y="7477"/>
                </a:cubicBezTo>
                <a:cubicBezTo>
                  <a:pt x="4506" y="7502"/>
                  <a:pt x="4503" y="7555"/>
                  <a:pt x="4514" y="7641"/>
                </a:cubicBezTo>
                <a:cubicBezTo>
                  <a:pt x="4523" y="7709"/>
                  <a:pt x="4527" y="7787"/>
                  <a:pt x="4524" y="7813"/>
                </a:cubicBezTo>
                <a:cubicBezTo>
                  <a:pt x="4521" y="7839"/>
                  <a:pt x="4531" y="7876"/>
                  <a:pt x="4546" y="7897"/>
                </a:cubicBezTo>
                <a:cubicBezTo>
                  <a:pt x="4560" y="7917"/>
                  <a:pt x="4564" y="7951"/>
                  <a:pt x="4558" y="7971"/>
                </a:cubicBezTo>
                <a:cubicBezTo>
                  <a:pt x="4551" y="7992"/>
                  <a:pt x="4560" y="8013"/>
                  <a:pt x="4577" y="8020"/>
                </a:cubicBezTo>
                <a:cubicBezTo>
                  <a:pt x="4595" y="8028"/>
                  <a:pt x="4604" y="8053"/>
                  <a:pt x="4597" y="8075"/>
                </a:cubicBezTo>
                <a:cubicBezTo>
                  <a:pt x="4588" y="8102"/>
                  <a:pt x="4607" y="8131"/>
                  <a:pt x="4655" y="8161"/>
                </a:cubicBezTo>
                <a:cubicBezTo>
                  <a:pt x="4694" y="8186"/>
                  <a:pt x="4742" y="8225"/>
                  <a:pt x="4762" y="8248"/>
                </a:cubicBezTo>
                <a:cubicBezTo>
                  <a:pt x="4782" y="8270"/>
                  <a:pt x="4817" y="8296"/>
                  <a:pt x="4837" y="8305"/>
                </a:cubicBezTo>
                <a:cubicBezTo>
                  <a:pt x="4858" y="8314"/>
                  <a:pt x="4943" y="8376"/>
                  <a:pt x="5027" y="8440"/>
                </a:cubicBezTo>
                <a:cubicBezTo>
                  <a:pt x="5111" y="8505"/>
                  <a:pt x="5185" y="8557"/>
                  <a:pt x="5195" y="8558"/>
                </a:cubicBezTo>
                <a:cubicBezTo>
                  <a:pt x="5204" y="8559"/>
                  <a:pt x="5267" y="8603"/>
                  <a:pt x="5333" y="8656"/>
                </a:cubicBezTo>
                <a:lnTo>
                  <a:pt x="5455" y="8754"/>
                </a:lnTo>
                <a:lnTo>
                  <a:pt x="5460" y="9056"/>
                </a:lnTo>
                <a:cubicBezTo>
                  <a:pt x="5465" y="9335"/>
                  <a:pt x="5463" y="9362"/>
                  <a:pt x="5423" y="9387"/>
                </a:cubicBezTo>
                <a:cubicBezTo>
                  <a:pt x="5394" y="9405"/>
                  <a:pt x="5377" y="9405"/>
                  <a:pt x="5367" y="9387"/>
                </a:cubicBezTo>
                <a:cubicBezTo>
                  <a:pt x="5346" y="9346"/>
                  <a:pt x="5198" y="9273"/>
                  <a:pt x="5149" y="9280"/>
                </a:cubicBezTo>
                <a:cubicBezTo>
                  <a:pt x="5124" y="9284"/>
                  <a:pt x="5079" y="9313"/>
                  <a:pt x="5051" y="9344"/>
                </a:cubicBezTo>
                <a:cubicBezTo>
                  <a:pt x="5019" y="9379"/>
                  <a:pt x="4979" y="9395"/>
                  <a:pt x="4942" y="9390"/>
                </a:cubicBezTo>
                <a:cubicBezTo>
                  <a:pt x="4883" y="9381"/>
                  <a:pt x="4805" y="9318"/>
                  <a:pt x="4813" y="9286"/>
                </a:cubicBezTo>
                <a:cubicBezTo>
                  <a:pt x="4816" y="9276"/>
                  <a:pt x="4781" y="9217"/>
                  <a:pt x="4735" y="9154"/>
                </a:cubicBezTo>
                <a:lnTo>
                  <a:pt x="4653" y="9039"/>
                </a:lnTo>
                <a:lnTo>
                  <a:pt x="4363" y="9007"/>
                </a:lnTo>
                <a:cubicBezTo>
                  <a:pt x="4049" y="8974"/>
                  <a:pt x="3981" y="8990"/>
                  <a:pt x="3899" y="9099"/>
                </a:cubicBezTo>
                <a:cubicBezTo>
                  <a:pt x="3846" y="9169"/>
                  <a:pt x="3826" y="9169"/>
                  <a:pt x="3761" y="9096"/>
                </a:cubicBezTo>
                <a:cubicBezTo>
                  <a:pt x="3718" y="9049"/>
                  <a:pt x="3683" y="9036"/>
                  <a:pt x="3581" y="9036"/>
                </a:cubicBezTo>
                <a:cubicBezTo>
                  <a:pt x="3494" y="9036"/>
                  <a:pt x="3438" y="9050"/>
                  <a:pt x="3410" y="9079"/>
                </a:cubicBezTo>
                <a:cubicBezTo>
                  <a:pt x="3388" y="9102"/>
                  <a:pt x="3314" y="9144"/>
                  <a:pt x="3245" y="9174"/>
                </a:cubicBezTo>
                <a:cubicBezTo>
                  <a:pt x="3176" y="9204"/>
                  <a:pt x="3070" y="9273"/>
                  <a:pt x="3007" y="9326"/>
                </a:cubicBezTo>
                <a:cubicBezTo>
                  <a:pt x="2944" y="9380"/>
                  <a:pt x="2879" y="9427"/>
                  <a:pt x="2863" y="9430"/>
                </a:cubicBezTo>
                <a:cubicBezTo>
                  <a:pt x="2848" y="9433"/>
                  <a:pt x="2807" y="9455"/>
                  <a:pt x="2774" y="9482"/>
                </a:cubicBezTo>
                <a:cubicBezTo>
                  <a:pt x="2740" y="9509"/>
                  <a:pt x="2667" y="9555"/>
                  <a:pt x="2613" y="9582"/>
                </a:cubicBezTo>
                <a:cubicBezTo>
                  <a:pt x="2559" y="9609"/>
                  <a:pt x="2496" y="9648"/>
                  <a:pt x="2472" y="9671"/>
                </a:cubicBezTo>
                <a:cubicBezTo>
                  <a:pt x="2448" y="9695"/>
                  <a:pt x="2332" y="9770"/>
                  <a:pt x="2214" y="9838"/>
                </a:cubicBezTo>
                <a:cubicBezTo>
                  <a:pt x="2097" y="9907"/>
                  <a:pt x="1995" y="9975"/>
                  <a:pt x="1988" y="9988"/>
                </a:cubicBezTo>
                <a:cubicBezTo>
                  <a:pt x="1982" y="10001"/>
                  <a:pt x="1966" y="10003"/>
                  <a:pt x="1957" y="9997"/>
                </a:cubicBezTo>
                <a:cubicBezTo>
                  <a:pt x="1947" y="9990"/>
                  <a:pt x="1907" y="10013"/>
                  <a:pt x="1867" y="10048"/>
                </a:cubicBezTo>
                <a:cubicBezTo>
                  <a:pt x="1826" y="10084"/>
                  <a:pt x="1781" y="10115"/>
                  <a:pt x="1767" y="10115"/>
                </a:cubicBezTo>
                <a:cubicBezTo>
                  <a:pt x="1753" y="10115"/>
                  <a:pt x="1718" y="10137"/>
                  <a:pt x="1689" y="10163"/>
                </a:cubicBezTo>
                <a:cubicBezTo>
                  <a:pt x="1661" y="10190"/>
                  <a:pt x="1632" y="10210"/>
                  <a:pt x="1626" y="10209"/>
                </a:cubicBezTo>
                <a:cubicBezTo>
                  <a:pt x="1614" y="10208"/>
                  <a:pt x="1443" y="10320"/>
                  <a:pt x="1320" y="10411"/>
                </a:cubicBezTo>
                <a:cubicBezTo>
                  <a:pt x="1278" y="10442"/>
                  <a:pt x="1187" y="10486"/>
                  <a:pt x="1118" y="10511"/>
                </a:cubicBezTo>
                <a:cubicBezTo>
                  <a:pt x="1021" y="10547"/>
                  <a:pt x="960" y="10595"/>
                  <a:pt x="846" y="10724"/>
                </a:cubicBezTo>
                <a:cubicBezTo>
                  <a:pt x="765" y="10816"/>
                  <a:pt x="690" y="10891"/>
                  <a:pt x="680" y="10891"/>
                </a:cubicBezTo>
                <a:cubicBezTo>
                  <a:pt x="647" y="10891"/>
                  <a:pt x="589" y="11025"/>
                  <a:pt x="564" y="11159"/>
                </a:cubicBezTo>
                <a:cubicBezTo>
                  <a:pt x="542" y="11272"/>
                  <a:pt x="529" y="11293"/>
                  <a:pt x="474" y="11314"/>
                </a:cubicBezTo>
                <a:cubicBezTo>
                  <a:pt x="400" y="11342"/>
                  <a:pt x="311" y="11432"/>
                  <a:pt x="311" y="11478"/>
                </a:cubicBezTo>
                <a:cubicBezTo>
                  <a:pt x="311" y="11495"/>
                  <a:pt x="296" y="11523"/>
                  <a:pt x="277" y="11541"/>
                </a:cubicBezTo>
                <a:cubicBezTo>
                  <a:pt x="258" y="11560"/>
                  <a:pt x="247" y="11590"/>
                  <a:pt x="253" y="11607"/>
                </a:cubicBezTo>
                <a:cubicBezTo>
                  <a:pt x="258" y="11625"/>
                  <a:pt x="258" y="11647"/>
                  <a:pt x="250" y="11656"/>
                </a:cubicBezTo>
                <a:cubicBezTo>
                  <a:pt x="242" y="11666"/>
                  <a:pt x="232" y="11686"/>
                  <a:pt x="231" y="11700"/>
                </a:cubicBezTo>
                <a:cubicBezTo>
                  <a:pt x="229" y="11713"/>
                  <a:pt x="226" y="11727"/>
                  <a:pt x="223" y="11734"/>
                </a:cubicBezTo>
                <a:cubicBezTo>
                  <a:pt x="220" y="11741"/>
                  <a:pt x="216" y="11758"/>
                  <a:pt x="214" y="11769"/>
                </a:cubicBezTo>
                <a:cubicBezTo>
                  <a:pt x="211" y="11779"/>
                  <a:pt x="201" y="11805"/>
                  <a:pt x="192" y="11829"/>
                </a:cubicBezTo>
                <a:cubicBezTo>
                  <a:pt x="183" y="11853"/>
                  <a:pt x="173" y="11891"/>
                  <a:pt x="170" y="11910"/>
                </a:cubicBezTo>
                <a:cubicBezTo>
                  <a:pt x="167" y="11928"/>
                  <a:pt x="153" y="11994"/>
                  <a:pt x="138" y="12056"/>
                </a:cubicBezTo>
                <a:cubicBezTo>
                  <a:pt x="119" y="12137"/>
                  <a:pt x="117" y="12177"/>
                  <a:pt x="134" y="12197"/>
                </a:cubicBezTo>
                <a:cubicBezTo>
                  <a:pt x="146" y="12212"/>
                  <a:pt x="158" y="12252"/>
                  <a:pt x="158" y="12283"/>
                </a:cubicBezTo>
                <a:cubicBezTo>
                  <a:pt x="158" y="12315"/>
                  <a:pt x="168" y="12349"/>
                  <a:pt x="180" y="12358"/>
                </a:cubicBezTo>
                <a:cubicBezTo>
                  <a:pt x="228" y="12393"/>
                  <a:pt x="198" y="12477"/>
                  <a:pt x="114" y="12545"/>
                </a:cubicBezTo>
                <a:cubicBezTo>
                  <a:pt x="66" y="12584"/>
                  <a:pt x="23" y="12636"/>
                  <a:pt x="17" y="12657"/>
                </a:cubicBezTo>
                <a:cubicBezTo>
                  <a:pt x="-7" y="12745"/>
                  <a:pt x="-5" y="13428"/>
                  <a:pt x="19" y="13463"/>
                </a:cubicBezTo>
                <a:cubicBezTo>
                  <a:pt x="55" y="13514"/>
                  <a:pt x="83" y="14073"/>
                  <a:pt x="51" y="14096"/>
                </a:cubicBezTo>
                <a:cubicBezTo>
                  <a:pt x="21" y="14118"/>
                  <a:pt x="17" y="14256"/>
                  <a:pt x="46" y="14277"/>
                </a:cubicBezTo>
                <a:cubicBezTo>
                  <a:pt x="58" y="14285"/>
                  <a:pt x="63" y="14311"/>
                  <a:pt x="56" y="14332"/>
                </a:cubicBezTo>
                <a:cubicBezTo>
                  <a:pt x="49" y="14353"/>
                  <a:pt x="52" y="14390"/>
                  <a:pt x="61" y="14415"/>
                </a:cubicBezTo>
                <a:cubicBezTo>
                  <a:pt x="70" y="14440"/>
                  <a:pt x="79" y="14489"/>
                  <a:pt x="82" y="14524"/>
                </a:cubicBezTo>
                <a:cubicBezTo>
                  <a:pt x="102" y="14706"/>
                  <a:pt x="122" y="14774"/>
                  <a:pt x="163" y="14812"/>
                </a:cubicBezTo>
                <a:cubicBezTo>
                  <a:pt x="191" y="14838"/>
                  <a:pt x="209" y="14892"/>
                  <a:pt x="214" y="14953"/>
                </a:cubicBezTo>
                <a:cubicBezTo>
                  <a:pt x="218" y="15008"/>
                  <a:pt x="233" y="15065"/>
                  <a:pt x="245" y="15080"/>
                </a:cubicBezTo>
                <a:cubicBezTo>
                  <a:pt x="258" y="15094"/>
                  <a:pt x="267" y="15130"/>
                  <a:pt x="267" y="15160"/>
                </a:cubicBezTo>
                <a:cubicBezTo>
                  <a:pt x="267" y="15190"/>
                  <a:pt x="278" y="15228"/>
                  <a:pt x="292" y="15244"/>
                </a:cubicBezTo>
                <a:cubicBezTo>
                  <a:pt x="305" y="15259"/>
                  <a:pt x="322" y="15376"/>
                  <a:pt x="328" y="15502"/>
                </a:cubicBezTo>
                <a:cubicBezTo>
                  <a:pt x="335" y="15642"/>
                  <a:pt x="351" y="15748"/>
                  <a:pt x="369" y="15773"/>
                </a:cubicBezTo>
                <a:cubicBezTo>
                  <a:pt x="386" y="15795"/>
                  <a:pt x="393" y="15819"/>
                  <a:pt x="386" y="15828"/>
                </a:cubicBezTo>
                <a:cubicBezTo>
                  <a:pt x="380" y="15836"/>
                  <a:pt x="401" y="15903"/>
                  <a:pt x="433" y="15974"/>
                </a:cubicBezTo>
                <a:cubicBezTo>
                  <a:pt x="464" y="16046"/>
                  <a:pt x="493" y="16141"/>
                  <a:pt x="498" y="16187"/>
                </a:cubicBezTo>
                <a:cubicBezTo>
                  <a:pt x="508" y="16282"/>
                  <a:pt x="524" y="16307"/>
                  <a:pt x="583" y="16319"/>
                </a:cubicBezTo>
                <a:cubicBezTo>
                  <a:pt x="607" y="16324"/>
                  <a:pt x="628" y="16355"/>
                  <a:pt x="632" y="16388"/>
                </a:cubicBezTo>
                <a:cubicBezTo>
                  <a:pt x="636" y="16421"/>
                  <a:pt x="656" y="16474"/>
                  <a:pt x="676" y="16509"/>
                </a:cubicBezTo>
                <a:cubicBezTo>
                  <a:pt x="695" y="16544"/>
                  <a:pt x="705" y="16575"/>
                  <a:pt x="698" y="16575"/>
                </a:cubicBezTo>
                <a:cubicBezTo>
                  <a:pt x="690" y="16575"/>
                  <a:pt x="717" y="16649"/>
                  <a:pt x="756" y="16739"/>
                </a:cubicBezTo>
                <a:cubicBezTo>
                  <a:pt x="833" y="16918"/>
                  <a:pt x="841" y="16945"/>
                  <a:pt x="848" y="17041"/>
                </a:cubicBezTo>
                <a:cubicBezTo>
                  <a:pt x="851" y="17077"/>
                  <a:pt x="857" y="17110"/>
                  <a:pt x="860" y="17113"/>
                </a:cubicBezTo>
                <a:cubicBezTo>
                  <a:pt x="863" y="17117"/>
                  <a:pt x="866" y="17129"/>
                  <a:pt x="868" y="17139"/>
                </a:cubicBezTo>
                <a:cubicBezTo>
                  <a:pt x="869" y="17150"/>
                  <a:pt x="892" y="17200"/>
                  <a:pt x="919" y="17251"/>
                </a:cubicBezTo>
                <a:cubicBezTo>
                  <a:pt x="946" y="17303"/>
                  <a:pt x="970" y="17352"/>
                  <a:pt x="970" y="17361"/>
                </a:cubicBezTo>
                <a:cubicBezTo>
                  <a:pt x="970" y="17369"/>
                  <a:pt x="998" y="17426"/>
                  <a:pt x="1033" y="17487"/>
                </a:cubicBezTo>
                <a:cubicBezTo>
                  <a:pt x="1068" y="17549"/>
                  <a:pt x="1102" y="17627"/>
                  <a:pt x="1111" y="17660"/>
                </a:cubicBezTo>
                <a:cubicBezTo>
                  <a:pt x="1119" y="17693"/>
                  <a:pt x="1190" y="17805"/>
                  <a:pt x="1269" y="17907"/>
                </a:cubicBezTo>
                <a:cubicBezTo>
                  <a:pt x="1347" y="18010"/>
                  <a:pt x="1423" y="18122"/>
                  <a:pt x="1437" y="18158"/>
                </a:cubicBezTo>
                <a:cubicBezTo>
                  <a:pt x="1450" y="18193"/>
                  <a:pt x="1492" y="18271"/>
                  <a:pt x="1531" y="18333"/>
                </a:cubicBezTo>
                <a:cubicBezTo>
                  <a:pt x="1570" y="18395"/>
                  <a:pt x="1596" y="18463"/>
                  <a:pt x="1590" y="18483"/>
                </a:cubicBezTo>
                <a:cubicBezTo>
                  <a:pt x="1583" y="18503"/>
                  <a:pt x="1614" y="18568"/>
                  <a:pt x="1655" y="18629"/>
                </a:cubicBezTo>
                <a:cubicBezTo>
                  <a:pt x="1697" y="18690"/>
                  <a:pt x="1742" y="18766"/>
                  <a:pt x="1755" y="18796"/>
                </a:cubicBezTo>
                <a:cubicBezTo>
                  <a:pt x="1800" y="18900"/>
                  <a:pt x="2049" y="19234"/>
                  <a:pt x="2129" y="19300"/>
                </a:cubicBezTo>
                <a:cubicBezTo>
                  <a:pt x="2235" y="19386"/>
                  <a:pt x="2456" y="19668"/>
                  <a:pt x="2445" y="19702"/>
                </a:cubicBezTo>
                <a:cubicBezTo>
                  <a:pt x="2437" y="19731"/>
                  <a:pt x="2911" y="20267"/>
                  <a:pt x="3063" y="20401"/>
                </a:cubicBezTo>
                <a:cubicBezTo>
                  <a:pt x="3111" y="20443"/>
                  <a:pt x="3199" y="20496"/>
                  <a:pt x="3260" y="20519"/>
                </a:cubicBezTo>
                <a:cubicBezTo>
                  <a:pt x="3341" y="20551"/>
                  <a:pt x="3374" y="20576"/>
                  <a:pt x="3379" y="20617"/>
                </a:cubicBezTo>
                <a:cubicBezTo>
                  <a:pt x="3386" y="20677"/>
                  <a:pt x="3475" y="20766"/>
                  <a:pt x="3547" y="20784"/>
                </a:cubicBezTo>
                <a:cubicBezTo>
                  <a:pt x="3571" y="20790"/>
                  <a:pt x="3588" y="20807"/>
                  <a:pt x="3585" y="20821"/>
                </a:cubicBezTo>
                <a:cubicBezTo>
                  <a:pt x="3583" y="20836"/>
                  <a:pt x="3642" y="20884"/>
                  <a:pt x="3717" y="20931"/>
                </a:cubicBezTo>
                <a:cubicBezTo>
                  <a:pt x="3791" y="20977"/>
                  <a:pt x="3898" y="21050"/>
                  <a:pt x="3953" y="21092"/>
                </a:cubicBezTo>
                <a:cubicBezTo>
                  <a:pt x="4095" y="21202"/>
                  <a:pt x="4182" y="21245"/>
                  <a:pt x="4322" y="21276"/>
                </a:cubicBezTo>
                <a:cubicBezTo>
                  <a:pt x="4390" y="21291"/>
                  <a:pt x="4485" y="21324"/>
                  <a:pt x="4534" y="21351"/>
                </a:cubicBezTo>
                <a:cubicBezTo>
                  <a:pt x="4583" y="21378"/>
                  <a:pt x="4640" y="21400"/>
                  <a:pt x="4660" y="21400"/>
                </a:cubicBezTo>
                <a:cubicBezTo>
                  <a:pt x="4680" y="21400"/>
                  <a:pt x="4702" y="21412"/>
                  <a:pt x="4709" y="21425"/>
                </a:cubicBezTo>
                <a:cubicBezTo>
                  <a:pt x="4716" y="21439"/>
                  <a:pt x="4739" y="21449"/>
                  <a:pt x="4760" y="21448"/>
                </a:cubicBezTo>
                <a:cubicBezTo>
                  <a:pt x="4781" y="21448"/>
                  <a:pt x="4875" y="21468"/>
                  <a:pt x="4971" y="21492"/>
                </a:cubicBezTo>
                <a:cubicBezTo>
                  <a:pt x="5068" y="21515"/>
                  <a:pt x="5185" y="21538"/>
                  <a:pt x="5231" y="21543"/>
                </a:cubicBezTo>
                <a:cubicBezTo>
                  <a:pt x="5278" y="21549"/>
                  <a:pt x="5322" y="21559"/>
                  <a:pt x="5328" y="21566"/>
                </a:cubicBezTo>
                <a:cubicBezTo>
                  <a:pt x="5335" y="21574"/>
                  <a:pt x="5361" y="21576"/>
                  <a:pt x="5387" y="21569"/>
                </a:cubicBezTo>
                <a:cubicBezTo>
                  <a:pt x="5412" y="21563"/>
                  <a:pt x="5461" y="21550"/>
                  <a:pt x="5496" y="21543"/>
                </a:cubicBezTo>
                <a:cubicBezTo>
                  <a:pt x="5531" y="21537"/>
                  <a:pt x="5571" y="21521"/>
                  <a:pt x="5584" y="21506"/>
                </a:cubicBezTo>
                <a:cubicBezTo>
                  <a:pt x="5596" y="21491"/>
                  <a:pt x="5647" y="21480"/>
                  <a:pt x="5698" y="21480"/>
                </a:cubicBezTo>
                <a:cubicBezTo>
                  <a:pt x="5811" y="21480"/>
                  <a:pt x="6015" y="21430"/>
                  <a:pt x="6053" y="21394"/>
                </a:cubicBezTo>
                <a:cubicBezTo>
                  <a:pt x="6068" y="21379"/>
                  <a:pt x="6080" y="21379"/>
                  <a:pt x="6080" y="21391"/>
                </a:cubicBezTo>
                <a:cubicBezTo>
                  <a:pt x="6080" y="21403"/>
                  <a:pt x="6091" y="21393"/>
                  <a:pt x="6106" y="21371"/>
                </a:cubicBezTo>
                <a:cubicBezTo>
                  <a:pt x="6121" y="21348"/>
                  <a:pt x="6185" y="21307"/>
                  <a:pt x="6245" y="21282"/>
                </a:cubicBezTo>
                <a:cubicBezTo>
                  <a:pt x="6305" y="21256"/>
                  <a:pt x="6401" y="21197"/>
                  <a:pt x="6456" y="21149"/>
                </a:cubicBezTo>
                <a:cubicBezTo>
                  <a:pt x="6512" y="21102"/>
                  <a:pt x="6567" y="21063"/>
                  <a:pt x="6578" y="21063"/>
                </a:cubicBezTo>
                <a:cubicBezTo>
                  <a:pt x="6589" y="21063"/>
                  <a:pt x="6632" y="21024"/>
                  <a:pt x="6673" y="20974"/>
                </a:cubicBezTo>
                <a:cubicBezTo>
                  <a:pt x="6714" y="20924"/>
                  <a:pt x="6753" y="20882"/>
                  <a:pt x="6763" y="20882"/>
                </a:cubicBezTo>
                <a:cubicBezTo>
                  <a:pt x="6772" y="20882"/>
                  <a:pt x="6832" y="20840"/>
                  <a:pt x="6894" y="20787"/>
                </a:cubicBezTo>
                <a:cubicBezTo>
                  <a:pt x="6956" y="20734"/>
                  <a:pt x="7022" y="20686"/>
                  <a:pt x="7037" y="20683"/>
                </a:cubicBezTo>
                <a:cubicBezTo>
                  <a:pt x="7073" y="20677"/>
                  <a:pt x="7150" y="20607"/>
                  <a:pt x="7373" y="20381"/>
                </a:cubicBezTo>
                <a:cubicBezTo>
                  <a:pt x="7468" y="20285"/>
                  <a:pt x="7589" y="20183"/>
                  <a:pt x="7640" y="20154"/>
                </a:cubicBezTo>
                <a:cubicBezTo>
                  <a:pt x="7742" y="20098"/>
                  <a:pt x="7820" y="20049"/>
                  <a:pt x="7949" y="19955"/>
                </a:cubicBezTo>
                <a:cubicBezTo>
                  <a:pt x="7994" y="19923"/>
                  <a:pt x="8031" y="19904"/>
                  <a:pt x="8032" y="19915"/>
                </a:cubicBezTo>
                <a:cubicBezTo>
                  <a:pt x="8032" y="19926"/>
                  <a:pt x="8044" y="19915"/>
                  <a:pt x="8056" y="19889"/>
                </a:cubicBezTo>
                <a:cubicBezTo>
                  <a:pt x="8068" y="19864"/>
                  <a:pt x="8087" y="19850"/>
                  <a:pt x="8097" y="19858"/>
                </a:cubicBezTo>
                <a:cubicBezTo>
                  <a:pt x="8108" y="19865"/>
                  <a:pt x="8124" y="19858"/>
                  <a:pt x="8131" y="19843"/>
                </a:cubicBezTo>
                <a:cubicBezTo>
                  <a:pt x="8139" y="19829"/>
                  <a:pt x="8178" y="19800"/>
                  <a:pt x="8219" y="19780"/>
                </a:cubicBezTo>
                <a:cubicBezTo>
                  <a:pt x="8260" y="19760"/>
                  <a:pt x="8329" y="19712"/>
                  <a:pt x="8370" y="19674"/>
                </a:cubicBezTo>
                <a:cubicBezTo>
                  <a:pt x="8411" y="19635"/>
                  <a:pt x="8451" y="19603"/>
                  <a:pt x="8462" y="19605"/>
                </a:cubicBezTo>
                <a:cubicBezTo>
                  <a:pt x="8488" y="19609"/>
                  <a:pt x="8822" y="19218"/>
                  <a:pt x="8822" y="19182"/>
                </a:cubicBezTo>
                <a:cubicBezTo>
                  <a:pt x="8822" y="19166"/>
                  <a:pt x="8840" y="19132"/>
                  <a:pt x="8863" y="19107"/>
                </a:cubicBezTo>
                <a:cubicBezTo>
                  <a:pt x="8908" y="19059"/>
                  <a:pt x="8980" y="18839"/>
                  <a:pt x="8963" y="18805"/>
                </a:cubicBezTo>
                <a:cubicBezTo>
                  <a:pt x="8957" y="18794"/>
                  <a:pt x="8970" y="18769"/>
                  <a:pt x="8989" y="18750"/>
                </a:cubicBezTo>
                <a:cubicBezTo>
                  <a:pt x="9041" y="18699"/>
                  <a:pt x="9130" y="18524"/>
                  <a:pt x="9138" y="18460"/>
                </a:cubicBezTo>
                <a:cubicBezTo>
                  <a:pt x="9141" y="18429"/>
                  <a:pt x="9151" y="18382"/>
                  <a:pt x="9160" y="18353"/>
                </a:cubicBezTo>
                <a:cubicBezTo>
                  <a:pt x="9168" y="18325"/>
                  <a:pt x="9189" y="18257"/>
                  <a:pt x="9206" y="18204"/>
                </a:cubicBezTo>
                <a:cubicBezTo>
                  <a:pt x="9223" y="18150"/>
                  <a:pt x="9232" y="18106"/>
                  <a:pt x="9225" y="18106"/>
                </a:cubicBezTo>
                <a:cubicBezTo>
                  <a:pt x="9219" y="18106"/>
                  <a:pt x="9225" y="18080"/>
                  <a:pt x="9240" y="18048"/>
                </a:cubicBezTo>
                <a:cubicBezTo>
                  <a:pt x="9270" y="17983"/>
                  <a:pt x="9281" y="17922"/>
                  <a:pt x="9293" y="17717"/>
                </a:cubicBezTo>
                <a:cubicBezTo>
                  <a:pt x="9329" y="17140"/>
                  <a:pt x="9339" y="16541"/>
                  <a:pt x="9313" y="16492"/>
                </a:cubicBezTo>
                <a:cubicBezTo>
                  <a:pt x="9307" y="16481"/>
                  <a:pt x="9300" y="16366"/>
                  <a:pt x="9301" y="16239"/>
                </a:cubicBezTo>
                <a:cubicBezTo>
                  <a:pt x="9301" y="16111"/>
                  <a:pt x="9292" y="16000"/>
                  <a:pt x="9281" y="15991"/>
                </a:cubicBezTo>
                <a:cubicBezTo>
                  <a:pt x="9229" y="15953"/>
                  <a:pt x="9355" y="15764"/>
                  <a:pt x="9478" y="15698"/>
                </a:cubicBezTo>
                <a:cubicBezTo>
                  <a:pt x="9520" y="15675"/>
                  <a:pt x="9625" y="15602"/>
                  <a:pt x="9711" y="15534"/>
                </a:cubicBezTo>
                <a:cubicBezTo>
                  <a:pt x="9798" y="15466"/>
                  <a:pt x="9874" y="15416"/>
                  <a:pt x="9882" y="15425"/>
                </a:cubicBezTo>
                <a:cubicBezTo>
                  <a:pt x="9889" y="15434"/>
                  <a:pt x="9896" y="15427"/>
                  <a:pt x="9896" y="15410"/>
                </a:cubicBezTo>
                <a:cubicBezTo>
                  <a:pt x="9896" y="15394"/>
                  <a:pt x="9934" y="15359"/>
                  <a:pt x="9981" y="15330"/>
                </a:cubicBezTo>
                <a:cubicBezTo>
                  <a:pt x="10029" y="15301"/>
                  <a:pt x="10106" y="15248"/>
                  <a:pt x="10151" y="15212"/>
                </a:cubicBezTo>
                <a:cubicBezTo>
                  <a:pt x="10276" y="15112"/>
                  <a:pt x="10322" y="15107"/>
                  <a:pt x="10407" y="15183"/>
                </a:cubicBezTo>
                <a:cubicBezTo>
                  <a:pt x="10447" y="15220"/>
                  <a:pt x="10524" y="15272"/>
                  <a:pt x="10579" y="15301"/>
                </a:cubicBezTo>
                <a:cubicBezTo>
                  <a:pt x="10634" y="15330"/>
                  <a:pt x="10691" y="15370"/>
                  <a:pt x="10706" y="15390"/>
                </a:cubicBezTo>
                <a:cubicBezTo>
                  <a:pt x="10720" y="15411"/>
                  <a:pt x="10776" y="15452"/>
                  <a:pt x="10830" y="15482"/>
                </a:cubicBezTo>
                <a:cubicBezTo>
                  <a:pt x="10883" y="15512"/>
                  <a:pt x="10927" y="15546"/>
                  <a:pt x="10927" y="15557"/>
                </a:cubicBezTo>
                <a:cubicBezTo>
                  <a:pt x="10927" y="15568"/>
                  <a:pt x="10974" y="15605"/>
                  <a:pt x="11031" y="15641"/>
                </a:cubicBezTo>
                <a:cubicBezTo>
                  <a:pt x="11089" y="15676"/>
                  <a:pt x="11163" y="15732"/>
                  <a:pt x="11197" y="15764"/>
                </a:cubicBezTo>
                <a:cubicBezTo>
                  <a:pt x="11277" y="15839"/>
                  <a:pt x="11389" y="15870"/>
                  <a:pt x="11557" y="15868"/>
                </a:cubicBezTo>
                <a:cubicBezTo>
                  <a:pt x="11663" y="15866"/>
                  <a:pt x="11704" y="15879"/>
                  <a:pt x="11751" y="15922"/>
                </a:cubicBezTo>
                <a:cubicBezTo>
                  <a:pt x="11784" y="15953"/>
                  <a:pt x="11819" y="15977"/>
                  <a:pt x="11829" y="15977"/>
                </a:cubicBezTo>
                <a:cubicBezTo>
                  <a:pt x="11846" y="15977"/>
                  <a:pt x="11955" y="15899"/>
                  <a:pt x="12067" y="15804"/>
                </a:cubicBezTo>
                <a:cubicBezTo>
                  <a:pt x="12097" y="15779"/>
                  <a:pt x="12129" y="15761"/>
                  <a:pt x="12138" y="15764"/>
                </a:cubicBezTo>
                <a:cubicBezTo>
                  <a:pt x="12147" y="15768"/>
                  <a:pt x="12155" y="15759"/>
                  <a:pt x="12155" y="15744"/>
                </a:cubicBezTo>
                <a:cubicBezTo>
                  <a:pt x="12155" y="15729"/>
                  <a:pt x="12184" y="15704"/>
                  <a:pt x="12220" y="15689"/>
                </a:cubicBezTo>
                <a:cubicBezTo>
                  <a:pt x="12265" y="15671"/>
                  <a:pt x="12292" y="15638"/>
                  <a:pt x="12300" y="15592"/>
                </a:cubicBezTo>
                <a:cubicBezTo>
                  <a:pt x="12325" y="15458"/>
                  <a:pt x="12351" y="15408"/>
                  <a:pt x="12422" y="15373"/>
                </a:cubicBezTo>
                <a:cubicBezTo>
                  <a:pt x="12462" y="15353"/>
                  <a:pt x="12508" y="15319"/>
                  <a:pt x="12524" y="15295"/>
                </a:cubicBezTo>
                <a:cubicBezTo>
                  <a:pt x="12541" y="15272"/>
                  <a:pt x="12563" y="15252"/>
                  <a:pt x="12573" y="15252"/>
                </a:cubicBezTo>
                <a:cubicBezTo>
                  <a:pt x="12582" y="15252"/>
                  <a:pt x="12651" y="15206"/>
                  <a:pt x="12723" y="15149"/>
                </a:cubicBezTo>
                <a:cubicBezTo>
                  <a:pt x="12796" y="15092"/>
                  <a:pt x="12865" y="15042"/>
                  <a:pt x="12877" y="15042"/>
                </a:cubicBezTo>
                <a:cubicBezTo>
                  <a:pt x="12888" y="15042"/>
                  <a:pt x="12902" y="15027"/>
                  <a:pt x="12908" y="15008"/>
                </a:cubicBezTo>
                <a:cubicBezTo>
                  <a:pt x="12914" y="14989"/>
                  <a:pt x="12955" y="14953"/>
                  <a:pt x="13001" y="14927"/>
                </a:cubicBezTo>
                <a:cubicBezTo>
                  <a:pt x="13046" y="14902"/>
                  <a:pt x="13130" y="14844"/>
                  <a:pt x="13185" y="14798"/>
                </a:cubicBezTo>
                <a:cubicBezTo>
                  <a:pt x="13240" y="14751"/>
                  <a:pt x="13306" y="14704"/>
                  <a:pt x="13334" y="14694"/>
                </a:cubicBezTo>
                <a:cubicBezTo>
                  <a:pt x="13361" y="14684"/>
                  <a:pt x="13382" y="14666"/>
                  <a:pt x="13382" y="14654"/>
                </a:cubicBezTo>
                <a:cubicBezTo>
                  <a:pt x="13382" y="14642"/>
                  <a:pt x="13410" y="14617"/>
                  <a:pt x="13443" y="14596"/>
                </a:cubicBezTo>
                <a:cubicBezTo>
                  <a:pt x="13572" y="14516"/>
                  <a:pt x="13618" y="14484"/>
                  <a:pt x="13693" y="14415"/>
                </a:cubicBezTo>
                <a:cubicBezTo>
                  <a:pt x="13737" y="14376"/>
                  <a:pt x="13779" y="14343"/>
                  <a:pt x="13788" y="14343"/>
                </a:cubicBezTo>
                <a:cubicBezTo>
                  <a:pt x="13797" y="14343"/>
                  <a:pt x="13881" y="14279"/>
                  <a:pt x="13975" y="14202"/>
                </a:cubicBezTo>
                <a:lnTo>
                  <a:pt x="14146" y="14064"/>
                </a:lnTo>
                <a:lnTo>
                  <a:pt x="14192" y="14116"/>
                </a:lnTo>
                <a:lnTo>
                  <a:pt x="14235" y="14168"/>
                </a:lnTo>
                <a:lnTo>
                  <a:pt x="14321" y="14093"/>
                </a:lnTo>
                <a:cubicBezTo>
                  <a:pt x="14367" y="14051"/>
                  <a:pt x="14433" y="14001"/>
                  <a:pt x="14469" y="13984"/>
                </a:cubicBezTo>
                <a:cubicBezTo>
                  <a:pt x="14570" y="13935"/>
                  <a:pt x="14675" y="13817"/>
                  <a:pt x="14683" y="13745"/>
                </a:cubicBezTo>
                <a:cubicBezTo>
                  <a:pt x="14692" y="13654"/>
                  <a:pt x="14714" y="13624"/>
                  <a:pt x="14795" y="13578"/>
                </a:cubicBezTo>
                <a:cubicBezTo>
                  <a:pt x="14833" y="13556"/>
                  <a:pt x="14895" y="13509"/>
                  <a:pt x="14931" y="13474"/>
                </a:cubicBezTo>
                <a:cubicBezTo>
                  <a:pt x="14996" y="13412"/>
                  <a:pt x="14996" y="13406"/>
                  <a:pt x="15004" y="13126"/>
                </a:cubicBezTo>
                <a:cubicBezTo>
                  <a:pt x="15010" y="12876"/>
                  <a:pt x="15005" y="12836"/>
                  <a:pt x="14970" y="12801"/>
                </a:cubicBezTo>
                <a:cubicBezTo>
                  <a:pt x="14887" y="12720"/>
                  <a:pt x="14774" y="12630"/>
                  <a:pt x="14678" y="12571"/>
                </a:cubicBezTo>
                <a:cubicBezTo>
                  <a:pt x="14624" y="12538"/>
                  <a:pt x="14542" y="12482"/>
                  <a:pt x="14498" y="12447"/>
                </a:cubicBezTo>
                <a:cubicBezTo>
                  <a:pt x="14386" y="12359"/>
                  <a:pt x="14276" y="12283"/>
                  <a:pt x="14252" y="12281"/>
                </a:cubicBezTo>
                <a:cubicBezTo>
                  <a:pt x="14202" y="12276"/>
                  <a:pt x="14219" y="12210"/>
                  <a:pt x="14282" y="12168"/>
                </a:cubicBezTo>
                <a:cubicBezTo>
                  <a:pt x="14319" y="12143"/>
                  <a:pt x="14401" y="12081"/>
                  <a:pt x="14462" y="12027"/>
                </a:cubicBezTo>
                <a:cubicBezTo>
                  <a:pt x="14522" y="11974"/>
                  <a:pt x="14580" y="11930"/>
                  <a:pt x="14590" y="11930"/>
                </a:cubicBezTo>
                <a:cubicBezTo>
                  <a:pt x="14601" y="11930"/>
                  <a:pt x="14714" y="11851"/>
                  <a:pt x="14841" y="11754"/>
                </a:cubicBezTo>
                <a:cubicBezTo>
                  <a:pt x="15337" y="11377"/>
                  <a:pt x="15413" y="11321"/>
                  <a:pt x="15427" y="11326"/>
                </a:cubicBezTo>
                <a:cubicBezTo>
                  <a:pt x="15434" y="11328"/>
                  <a:pt x="15457" y="11309"/>
                  <a:pt x="15478" y="11282"/>
                </a:cubicBezTo>
                <a:cubicBezTo>
                  <a:pt x="15513" y="11236"/>
                  <a:pt x="15518" y="11237"/>
                  <a:pt x="15628" y="11320"/>
                </a:cubicBezTo>
                <a:cubicBezTo>
                  <a:pt x="15691" y="11367"/>
                  <a:pt x="15759" y="11427"/>
                  <a:pt x="15782" y="11452"/>
                </a:cubicBezTo>
                <a:cubicBezTo>
                  <a:pt x="15827" y="11501"/>
                  <a:pt x="15993" y="11567"/>
                  <a:pt x="16071" y="11567"/>
                </a:cubicBezTo>
                <a:cubicBezTo>
                  <a:pt x="16098" y="11567"/>
                  <a:pt x="16161" y="11606"/>
                  <a:pt x="16212" y="11656"/>
                </a:cubicBezTo>
                <a:cubicBezTo>
                  <a:pt x="16262" y="11706"/>
                  <a:pt x="16317" y="11748"/>
                  <a:pt x="16331" y="11748"/>
                </a:cubicBezTo>
                <a:cubicBezTo>
                  <a:pt x="16345" y="11749"/>
                  <a:pt x="16381" y="11764"/>
                  <a:pt x="16411" y="11783"/>
                </a:cubicBezTo>
                <a:cubicBezTo>
                  <a:pt x="16441" y="11801"/>
                  <a:pt x="16539" y="11842"/>
                  <a:pt x="16630" y="11875"/>
                </a:cubicBezTo>
                <a:cubicBezTo>
                  <a:pt x="16720" y="11908"/>
                  <a:pt x="16849" y="11957"/>
                  <a:pt x="16917" y="11984"/>
                </a:cubicBezTo>
                <a:cubicBezTo>
                  <a:pt x="17057" y="12041"/>
                  <a:pt x="17159" y="12048"/>
                  <a:pt x="17218" y="12004"/>
                </a:cubicBezTo>
                <a:cubicBezTo>
                  <a:pt x="17243" y="11986"/>
                  <a:pt x="17275" y="11982"/>
                  <a:pt x="17301" y="11996"/>
                </a:cubicBezTo>
                <a:cubicBezTo>
                  <a:pt x="17324" y="12008"/>
                  <a:pt x="17352" y="12020"/>
                  <a:pt x="17364" y="12022"/>
                </a:cubicBezTo>
                <a:cubicBezTo>
                  <a:pt x="17376" y="12024"/>
                  <a:pt x="17403" y="12034"/>
                  <a:pt x="17425" y="12045"/>
                </a:cubicBezTo>
                <a:cubicBezTo>
                  <a:pt x="17447" y="12056"/>
                  <a:pt x="17567" y="12060"/>
                  <a:pt x="17690" y="12050"/>
                </a:cubicBezTo>
                <a:cubicBezTo>
                  <a:pt x="17813" y="12041"/>
                  <a:pt x="17956" y="12032"/>
                  <a:pt x="18008" y="12033"/>
                </a:cubicBezTo>
                <a:cubicBezTo>
                  <a:pt x="18064" y="12034"/>
                  <a:pt x="18119" y="12021"/>
                  <a:pt x="18140" y="11999"/>
                </a:cubicBezTo>
                <a:cubicBezTo>
                  <a:pt x="18159" y="11977"/>
                  <a:pt x="18206" y="11952"/>
                  <a:pt x="18242" y="11944"/>
                </a:cubicBezTo>
                <a:cubicBezTo>
                  <a:pt x="18277" y="11936"/>
                  <a:pt x="18334" y="11908"/>
                  <a:pt x="18368" y="11878"/>
                </a:cubicBezTo>
                <a:cubicBezTo>
                  <a:pt x="18402" y="11848"/>
                  <a:pt x="18447" y="11819"/>
                  <a:pt x="18468" y="11815"/>
                </a:cubicBezTo>
                <a:cubicBezTo>
                  <a:pt x="18624" y="11779"/>
                  <a:pt x="18731" y="11716"/>
                  <a:pt x="18973" y="11521"/>
                </a:cubicBezTo>
                <a:cubicBezTo>
                  <a:pt x="19126" y="11398"/>
                  <a:pt x="19254" y="11288"/>
                  <a:pt x="19258" y="11277"/>
                </a:cubicBezTo>
                <a:cubicBezTo>
                  <a:pt x="19262" y="11265"/>
                  <a:pt x="19327" y="11221"/>
                  <a:pt x="19404" y="11176"/>
                </a:cubicBezTo>
                <a:cubicBezTo>
                  <a:pt x="19480" y="11131"/>
                  <a:pt x="19548" y="11078"/>
                  <a:pt x="19554" y="11058"/>
                </a:cubicBezTo>
                <a:cubicBezTo>
                  <a:pt x="19561" y="11038"/>
                  <a:pt x="19581" y="11021"/>
                  <a:pt x="19598" y="11021"/>
                </a:cubicBezTo>
                <a:cubicBezTo>
                  <a:pt x="19616" y="11021"/>
                  <a:pt x="19659" y="10994"/>
                  <a:pt x="19693" y="10960"/>
                </a:cubicBezTo>
                <a:cubicBezTo>
                  <a:pt x="19790" y="10865"/>
                  <a:pt x="20152" y="10606"/>
                  <a:pt x="20189" y="10606"/>
                </a:cubicBezTo>
                <a:cubicBezTo>
                  <a:pt x="20207" y="10606"/>
                  <a:pt x="20257" y="10560"/>
                  <a:pt x="20298" y="10503"/>
                </a:cubicBezTo>
                <a:cubicBezTo>
                  <a:pt x="20340" y="10446"/>
                  <a:pt x="20380" y="10399"/>
                  <a:pt x="20388" y="10399"/>
                </a:cubicBezTo>
                <a:cubicBezTo>
                  <a:pt x="20438" y="10399"/>
                  <a:pt x="20703" y="10165"/>
                  <a:pt x="20821" y="10017"/>
                </a:cubicBezTo>
                <a:cubicBezTo>
                  <a:pt x="20969" y="9830"/>
                  <a:pt x="21092" y="9646"/>
                  <a:pt x="21069" y="9646"/>
                </a:cubicBezTo>
                <a:cubicBezTo>
                  <a:pt x="21061" y="9646"/>
                  <a:pt x="21068" y="9630"/>
                  <a:pt x="21083" y="9608"/>
                </a:cubicBezTo>
                <a:cubicBezTo>
                  <a:pt x="21099" y="9587"/>
                  <a:pt x="21112" y="9542"/>
                  <a:pt x="21115" y="9510"/>
                </a:cubicBezTo>
                <a:cubicBezTo>
                  <a:pt x="21125" y="9416"/>
                  <a:pt x="21162" y="9325"/>
                  <a:pt x="21212" y="9272"/>
                </a:cubicBezTo>
                <a:cubicBezTo>
                  <a:pt x="21264" y="9217"/>
                  <a:pt x="21304" y="9121"/>
                  <a:pt x="21346" y="8958"/>
                </a:cubicBezTo>
                <a:cubicBezTo>
                  <a:pt x="21361" y="8901"/>
                  <a:pt x="21381" y="8843"/>
                  <a:pt x="21392" y="8826"/>
                </a:cubicBezTo>
                <a:cubicBezTo>
                  <a:pt x="21403" y="8809"/>
                  <a:pt x="21418" y="8767"/>
                  <a:pt x="21421" y="8734"/>
                </a:cubicBezTo>
                <a:cubicBezTo>
                  <a:pt x="21425" y="8701"/>
                  <a:pt x="21437" y="8641"/>
                  <a:pt x="21451" y="8601"/>
                </a:cubicBezTo>
                <a:cubicBezTo>
                  <a:pt x="21495" y="8471"/>
                  <a:pt x="21517" y="8231"/>
                  <a:pt x="21499" y="8061"/>
                </a:cubicBezTo>
                <a:cubicBezTo>
                  <a:pt x="21486" y="7937"/>
                  <a:pt x="21490" y="7880"/>
                  <a:pt x="21511" y="7839"/>
                </a:cubicBezTo>
                <a:cubicBezTo>
                  <a:pt x="21546" y="7773"/>
                  <a:pt x="21593" y="7474"/>
                  <a:pt x="21577" y="7425"/>
                </a:cubicBezTo>
                <a:cubicBezTo>
                  <a:pt x="21571" y="7406"/>
                  <a:pt x="21564" y="7242"/>
                  <a:pt x="21562" y="7060"/>
                </a:cubicBezTo>
                <a:cubicBezTo>
                  <a:pt x="21560" y="6853"/>
                  <a:pt x="21551" y="6714"/>
                  <a:pt x="21536" y="6691"/>
                </a:cubicBezTo>
                <a:cubicBezTo>
                  <a:pt x="21522" y="6671"/>
                  <a:pt x="21514" y="6652"/>
                  <a:pt x="21519" y="6651"/>
                </a:cubicBezTo>
                <a:cubicBezTo>
                  <a:pt x="21523" y="6650"/>
                  <a:pt x="21512" y="6598"/>
                  <a:pt x="21497" y="6536"/>
                </a:cubicBezTo>
                <a:cubicBezTo>
                  <a:pt x="21478" y="6460"/>
                  <a:pt x="21453" y="6416"/>
                  <a:pt x="21419" y="6401"/>
                </a:cubicBezTo>
                <a:cubicBezTo>
                  <a:pt x="21360" y="6374"/>
                  <a:pt x="21356" y="6356"/>
                  <a:pt x="21397" y="6286"/>
                </a:cubicBezTo>
                <a:cubicBezTo>
                  <a:pt x="21430" y="6229"/>
                  <a:pt x="21438" y="5969"/>
                  <a:pt x="21407" y="5946"/>
                </a:cubicBezTo>
                <a:cubicBezTo>
                  <a:pt x="21396" y="5938"/>
                  <a:pt x="21395" y="5920"/>
                  <a:pt x="21402" y="5906"/>
                </a:cubicBezTo>
                <a:cubicBezTo>
                  <a:pt x="21409" y="5892"/>
                  <a:pt x="21402" y="5863"/>
                  <a:pt x="21387" y="5843"/>
                </a:cubicBezTo>
                <a:cubicBezTo>
                  <a:pt x="21373" y="5822"/>
                  <a:pt x="21369" y="5805"/>
                  <a:pt x="21378" y="5805"/>
                </a:cubicBezTo>
                <a:cubicBezTo>
                  <a:pt x="21387" y="5805"/>
                  <a:pt x="21385" y="5791"/>
                  <a:pt x="21373" y="5774"/>
                </a:cubicBezTo>
                <a:cubicBezTo>
                  <a:pt x="21361" y="5756"/>
                  <a:pt x="21337" y="5672"/>
                  <a:pt x="21322" y="5590"/>
                </a:cubicBezTo>
                <a:cubicBezTo>
                  <a:pt x="21306" y="5507"/>
                  <a:pt x="21285" y="5435"/>
                  <a:pt x="21276" y="5428"/>
                </a:cubicBezTo>
                <a:cubicBezTo>
                  <a:pt x="21266" y="5422"/>
                  <a:pt x="21264" y="5398"/>
                  <a:pt x="21271" y="5377"/>
                </a:cubicBezTo>
                <a:cubicBezTo>
                  <a:pt x="21278" y="5356"/>
                  <a:pt x="21274" y="5324"/>
                  <a:pt x="21261" y="5305"/>
                </a:cubicBezTo>
                <a:cubicBezTo>
                  <a:pt x="21248" y="5286"/>
                  <a:pt x="21242" y="5264"/>
                  <a:pt x="21249" y="5256"/>
                </a:cubicBezTo>
                <a:cubicBezTo>
                  <a:pt x="21255" y="5248"/>
                  <a:pt x="21229" y="5175"/>
                  <a:pt x="21190" y="5095"/>
                </a:cubicBezTo>
                <a:cubicBezTo>
                  <a:pt x="21145" y="4999"/>
                  <a:pt x="21108" y="4951"/>
                  <a:pt x="21081" y="4951"/>
                </a:cubicBezTo>
                <a:cubicBezTo>
                  <a:pt x="21057" y="4951"/>
                  <a:pt x="21023" y="4914"/>
                  <a:pt x="21001" y="4865"/>
                </a:cubicBezTo>
                <a:cubicBezTo>
                  <a:pt x="20958" y="4769"/>
                  <a:pt x="20955" y="4753"/>
                  <a:pt x="20942" y="4574"/>
                </a:cubicBezTo>
                <a:cubicBezTo>
                  <a:pt x="20936" y="4486"/>
                  <a:pt x="20906" y="4381"/>
                  <a:pt x="20845" y="4249"/>
                </a:cubicBezTo>
                <a:cubicBezTo>
                  <a:pt x="20796" y="4142"/>
                  <a:pt x="20727" y="3995"/>
                  <a:pt x="20695" y="3924"/>
                </a:cubicBezTo>
                <a:cubicBezTo>
                  <a:pt x="20662" y="3853"/>
                  <a:pt x="20634" y="3781"/>
                  <a:pt x="20631" y="3766"/>
                </a:cubicBezTo>
                <a:cubicBezTo>
                  <a:pt x="20622" y="3707"/>
                  <a:pt x="20507" y="3589"/>
                  <a:pt x="20459" y="3587"/>
                </a:cubicBezTo>
                <a:cubicBezTo>
                  <a:pt x="20425" y="3587"/>
                  <a:pt x="20372" y="3538"/>
                  <a:pt x="20303" y="3444"/>
                </a:cubicBezTo>
                <a:cubicBezTo>
                  <a:pt x="20184" y="3281"/>
                  <a:pt x="20135" y="3164"/>
                  <a:pt x="20160" y="3107"/>
                </a:cubicBezTo>
                <a:cubicBezTo>
                  <a:pt x="20169" y="3085"/>
                  <a:pt x="20173" y="3054"/>
                  <a:pt x="20167" y="3035"/>
                </a:cubicBezTo>
                <a:cubicBezTo>
                  <a:pt x="20152" y="2986"/>
                  <a:pt x="20050" y="2862"/>
                  <a:pt x="19982" y="2811"/>
                </a:cubicBezTo>
                <a:cubicBezTo>
                  <a:pt x="19950" y="2786"/>
                  <a:pt x="19926" y="2753"/>
                  <a:pt x="19931" y="2736"/>
                </a:cubicBezTo>
                <a:cubicBezTo>
                  <a:pt x="19937" y="2719"/>
                  <a:pt x="19888" y="2644"/>
                  <a:pt x="19822" y="2569"/>
                </a:cubicBezTo>
                <a:cubicBezTo>
                  <a:pt x="19719" y="2452"/>
                  <a:pt x="19692" y="2432"/>
                  <a:pt x="19627" y="2437"/>
                </a:cubicBezTo>
                <a:cubicBezTo>
                  <a:pt x="19568" y="2441"/>
                  <a:pt x="19530" y="2423"/>
                  <a:pt x="19455" y="2348"/>
                </a:cubicBezTo>
                <a:cubicBezTo>
                  <a:pt x="19310" y="2202"/>
                  <a:pt x="19232" y="2126"/>
                  <a:pt x="19185" y="2086"/>
                </a:cubicBezTo>
                <a:cubicBezTo>
                  <a:pt x="19158" y="2063"/>
                  <a:pt x="19142" y="2019"/>
                  <a:pt x="19141" y="1965"/>
                </a:cubicBezTo>
                <a:cubicBezTo>
                  <a:pt x="19140" y="1872"/>
                  <a:pt x="19102" y="1831"/>
                  <a:pt x="18820" y="1617"/>
                </a:cubicBezTo>
                <a:lnTo>
                  <a:pt x="18687" y="1513"/>
                </a:lnTo>
                <a:lnTo>
                  <a:pt x="18636" y="1588"/>
                </a:lnTo>
                <a:lnTo>
                  <a:pt x="18584" y="1663"/>
                </a:lnTo>
                <a:lnTo>
                  <a:pt x="18446" y="1580"/>
                </a:lnTo>
                <a:cubicBezTo>
                  <a:pt x="18369" y="1534"/>
                  <a:pt x="18292" y="1499"/>
                  <a:pt x="18273" y="1499"/>
                </a:cubicBezTo>
                <a:cubicBezTo>
                  <a:pt x="18205" y="1499"/>
                  <a:pt x="18142" y="1419"/>
                  <a:pt x="18142" y="1332"/>
                </a:cubicBezTo>
                <a:cubicBezTo>
                  <a:pt x="18142" y="1226"/>
                  <a:pt x="18097" y="1151"/>
                  <a:pt x="18030" y="1145"/>
                </a:cubicBezTo>
                <a:cubicBezTo>
                  <a:pt x="18002" y="1143"/>
                  <a:pt x="17961" y="1134"/>
                  <a:pt x="17940" y="1125"/>
                </a:cubicBezTo>
                <a:cubicBezTo>
                  <a:pt x="17868" y="1094"/>
                  <a:pt x="17836" y="1085"/>
                  <a:pt x="17828" y="1090"/>
                </a:cubicBezTo>
                <a:cubicBezTo>
                  <a:pt x="17824" y="1094"/>
                  <a:pt x="17806" y="1080"/>
                  <a:pt x="17787" y="1062"/>
                </a:cubicBezTo>
                <a:cubicBezTo>
                  <a:pt x="17748" y="1023"/>
                  <a:pt x="17654" y="996"/>
                  <a:pt x="17573" y="998"/>
                </a:cubicBezTo>
                <a:cubicBezTo>
                  <a:pt x="17539" y="999"/>
                  <a:pt x="17492" y="1036"/>
                  <a:pt x="17452" y="1090"/>
                </a:cubicBezTo>
                <a:cubicBezTo>
                  <a:pt x="17351" y="1227"/>
                  <a:pt x="17277" y="1274"/>
                  <a:pt x="17223" y="1240"/>
                </a:cubicBezTo>
                <a:cubicBezTo>
                  <a:pt x="17198" y="1224"/>
                  <a:pt x="17172" y="1182"/>
                  <a:pt x="17165" y="1148"/>
                </a:cubicBezTo>
                <a:cubicBezTo>
                  <a:pt x="17158" y="1114"/>
                  <a:pt x="17134" y="1066"/>
                  <a:pt x="17111" y="1042"/>
                </a:cubicBezTo>
                <a:cubicBezTo>
                  <a:pt x="17088" y="1017"/>
                  <a:pt x="17068" y="985"/>
                  <a:pt x="17068" y="970"/>
                </a:cubicBezTo>
                <a:cubicBezTo>
                  <a:pt x="17067" y="954"/>
                  <a:pt x="17043" y="919"/>
                  <a:pt x="17012" y="892"/>
                </a:cubicBezTo>
                <a:cubicBezTo>
                  <a:pt x="16965" y="852"/>
                  <a:pt x="16946" y="850"/>
                  <a:pt x="16900" y="875"/>
                </a:cubicBezTo>
                <a:cubicBezTo>
                  <a:pt x="16869" y="891"/>
                  <a:pt x="16826" y="895"/>
                  <a:pt x="16803" y="886"/>
                </a:cubicBezTo>
                <a:cubicBezTo>
                  <a:pt x="16779" y="877"/>
                  <a:pt x="16747" y="883"/>
                  <a:pt x="16732" y="895"/>
                </a:cubicBezTo>
                <a:cubicBezTo>
                  <a:pt x="16718" y="907"/>
                  <a:pt x="16654" y="919"/>
                  <a:pt x="16589" y="924"/>
                </a:cubicBezTo>
                <a:cubicBezTo>
                  <a:pt x="16487" y="931"/>
                  <a:pt x="16451" y="950"/>
                  <a:pt x="16346" y="1047"/>
                </a:cubicBezTo>
                <a:cubicBezTo>
                  <a:pt x="16208" y="1175"/>
                  <a:pt x="16170" y="1182"/>
                  <a:pt x="16051" y="1111"/>
                </a:cubicBezTo>
                <a:cubicBezTo>
                  <a:pt x="15973" y="1064"/>
                  <a:pt x="15966" y="1064"/>
                  <a:pt x="15906" y="1105"/>
                </a:cubicBezTo>
                <a:cubicBezTo>
                  <a:pt x="15846" y="1145"/>
                  <a:pt x="15837" y="1145"/>
                  <a:pt x="15782" y="1105"/>
                </a:cubicBezTo>
                <a:cubicBezTo>
                  <a:pt x="15744" y="1078"/>
                  <a:pt x="15714" y="1023"/>
                  <a:pt x="15699" y="961"/>
                </a:cubicBezTo>
                <a:cubicBezTo>
                  <a:pt x="15681" y="886"/>
                  <a:pt x="15657" y="853"/>
                  <a:pt x="15599" y="820"/>
                </a:cubicBezTo>
                <a:cubicBezTo>
                  <a:pt x="15557" y="796"/>
                  <a:pt x="15446" y="734"/>
                  <a:pt x="15354" y="682"/>
                </a:cubicBezTo>
                <a:cubicBezTo>
                  <a:pt x="15208" y="599"/>
                  <a:pt x="15169" y="588"/>
                  <a:pt x="15047" y="593"/>
                </a:cubicBezTo>
                <a:cubicBezTo>
                  <a:pt x="14894" y="599"/>
                  <a:pt x="14819" y="579"/>
                  <a:pt x="14761" y="518"/>
                </a:cubicBezTo>
                <a:cubicBezTo>
                  <a:pt x="14739" y="496"/>
                  <a:pt x="14722" y="484"/>
                  <a:pt x="14722" y="492"/>
                </a:cubicBezTo>
                <a:cubicBezTo>
                  <a:pt x="14722" y="500"/>
                  <a:pt x="14617" y="446"/>
                  <a:pt x="14491" y="371"/>
                </a:cubicBezTo>
                <a:cubicBezTo>
                  <a:pt x="14283" y="249"/>
                  <a:pt x="14256" y="238"/>
                  <a:pt x="14216" y="271"/>
                </a:cubicBezTo>
                <a:cubicBezTo>
                  <a:pt x="14189" y="293"/>
                  <a:pt x="14154" y="302"/>
                  <a:pt x="14124" y="291"/>
                </a:cubicBezTo>
                <a:cubicBezTo>
                  <a:pt x="14097" y="281"/>
                  <a:pt x="14069" y="273"/>
                  <a:pt x="14063" y="274"/>
                </a:cubicBezTo>
                <a:cubicBezTo>
                  <a:pt x="14057" y="274"/>
                  <a:pt x="13978" y="227"/>
                  <a:pt x="13888" y="170"/>
                </a:cubicBezTo>
                <a:cubicBezTo>
                  <a:pt x="13797" y="113"/>
                  <a:pt x="13721" y="68"/>
                  <a:pt x="13718" y="69"/>
                </a:cubicBezTo>
                <a:cubicBezTo>
                  <a:pt x="13708" y="72"/>
                  <a:pt x="13635" y="41"/>
                  <a:pt x="13584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85" name="선"/>
          <p:cNvSpPr/>
          <p:nvPr/>
        </p:nvSpPr>
        <p:spPr>
          <a:xfrm flipV="1">
            <a:off x="3418370" y="3082249"/>
            <a:ext cx="1" cy="1774650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6" name="선"/>
          <p:cNvSpPr/>
          <p:nvPr/>
        </p:nvSpPr>
        <p:spPr>
          <a:xfrm flipV="1">
            <a:off x="3406848" y="4359185"/>
            <a:ext cx="2843800" cy="486192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7" name="선"/>
          <p:cNvSpPr/>
          <p:nvPr/>
        </p:nvSpPr>
        <p:spPr>
          <a:xfrm>
            <a:off x="3406848" y="4833854"/>
            <a:ext cx="1597234" cy="2252353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8" name="도형"/>
          <p:cNvSpPr/>
          <p:nvPr/>
        </p:nvSpPr>
        <p:spPr>
          <a:xfrm>
            <a:off x="4325450" y="6493089"/>
            <a:ext cx="790380" cy="445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30" extrusionOk="0">
                <a:moveTo>
                  <a:pt x="18388" y="17575"/>
                </a:moveTo>
                <a:lnTo>
                  <a:pt x="17039" y="17505"/>
                </a:lnTo>
                <a:lnTo>
                  <a:pt x="19119" y="21530"/>
                </a:lnTo>
                <a:lnTo>
                  <a:pt x="21265" y="17664"/>
                </a:lnTo>
                <a:lnTo>
                  <a:pt x="19992" y="17589"/>
                </a:lnTo>
                <a:cubicBezTo>
                  <a:pt x="20086" y="10831"/>
                  <a:pt x="17920" y="4778"/>
                  <a:pt x="14568" y="1877"/>
                </a:cubicBezTo>
                <a:cubicBezTo>
                  <a:pt x="13174" y="670"/>
                  <a:pt x="11655" y="88"/>
                  <a:pt x="10143" y="10"/>
                </a:cubicBezTo>
                <a:cubicBezTo>
                  <a:pt x="8610" y="-70"/>
                  <a:pt x="7063" y="368"/>
                  <a:pt x="5633" y="1446"/>
                </a:cubicBezTo>
                <a:cubicBezTo>
                  <a:pt x="1888" y="4268"/>
                  <a:pt x="-335" y="11032"/>
                  <a:pt x="41" y="17995"/>
                </a:cubicBezTo>
                <a:lnTo>
                  <a:pt x="1804" y="17946"/>
                </a:lnTo>
                <a:cubicBezTo>
                  <a:pt x="1506" y="12252"/>
                  <a:pt x="3213" y="6651"/>
                  <a:pt x="6193" y="4235"/>
                </a:cubicBezTo>
                <a:cubicBezTo>
                  <a:pt x="9822" y="1293"/>
                  <a:pt x="14215" y="3294"/>
                  <a:pt x="16650" y="8720"/>
                </a:cubicBezTo>
                <a:cubicBezTo>
                  <a:pt x="17772" y="11220"/>
                  <a:pt x="18378" y="14349"/>
                  <a:pt x="18388" y="17575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  <a:scene3d>
            <a:camera prst="orthographicFront">
              <a:rot lat="0" lon="10800000" rev="0"/>
            </a:camera>
            <a:lightRig rig="threePt" dir="t"/>
          </a:scene3d>
        </p:spPr>
        <p:txBody>
          <a:bodyPr lIns="65023" tIns="65023" rIns="65023" bIns="65023" anchor="ctr"/>
          <a:lstStyle/>
          <a:p>
            <a:pPr algn="r"/>
            <a:endParaRPr dirty="0"/>
          </a:p>
        </p:txBody>
      </p:sp>
      <p:sp>
        <p:nvSpPr>
          <p:cNvPr id="489" name="도형"/>
          <p:cNvSpPr/>
          <p:nvPr/>
        </p:nvSpPr>
        <p:spPr>
          <a:xfrm rot="6996743">
            <a:off x="5190313" y="4190378"/>
            <a:ext cx="709627" cy="40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3" h="21425" extrusionOk="0">
                <a:moveTo>
                  <a:pt x="2445" y="3424"/>
                </a:moveTo>
                <a:lnTo>
                  <a:pt x="4064" y="4446"/>
                </a:lnTo>
                <a:lnTo>
                  <a:pt x="3266" y="0"/>
                </a:lnTo>
                <a:lnTo>
                  <a:pt x="370" y="1282"/>
                </a:lnTo>
                <a:lnTo>
                  <a:pt x="1083" y="2023"/>
                </a:lnTo>
                <a:cubicBezTo>
                  <a:pt x="441" y="3737"/>
                  <a:pt x="66" y="5523"/>
                  <a:pt x="9" y="7324"/>
                </a:cubicBezTo>
                <a:cubicBezTo>
                  <a:pt x="-47" y="9068"/>
                  <a:pt x="169" y="10828"/>
                  <a:pt x="581" y="12515"/>
                </a:cubicBezTo>
                <a:cubicBezTo>
                  <a:pt x="1097" y="14634"/>
                  <a:pt x="1917" y="16673"/>
                  <a:pt x="3128" y="18279"/>
                </a:cubicBezTo>
                <a:cubicBezTo>
                  <a:pt x="4672" y="20327"/>
                  <a:pt x="6753" y="21313"/>
                  <a:pt x="8863" y="21415"/>
                </a:cubicBezTo>
                <a:cubicBezTo>
                  <a:pt x="12679" y="21600"/>
                  <a:pt x="16172" y="19106"/>
                  <a:pt x="18648" y="15315"/>
                </a:cubicBezTo>
                <a:cubicBezTo>
                  <a:pt x="19807" y="13540"/>
                  <a:pt x="20713" y="11505"/>
                  <a:pt x="21158" y="9245"/>
                </a:cubicBezTo>
                <a:cubicBezTo>
                  <a:pt x="21487" y="7575"/>
                  <a:pt x="21553" y="5842"/>
                  <a:pt x="21341" y="4123"/>
                </a:cubicBezTo>
                <a:lnTo>
                  <a:pt x="20000" y="4179"/>
                </a:lnTo>
                <a:cubicBezTo>
                  <a:pt x="20019" y="7012"/>
                  <a:pt x="19401" y="9722"/>
                  <a:pt x="18235" y="12087"/>
                </a:cubicBezTo>
                <a:cubicBezTo>
                  <a:pt x="16459" y="15687"/>
                  <a:pt x="13610" y="18110"/>
                  <a:pt x="10614" y="18617"/>
                </a:cubicBezTo>
                <a:cubicBezTo>
                  <a:pt x="8403" y="18991"/>
                  <a:pt x="6171" y="18250"/>
                  <a:pt x="4408" y="16284"/>
                </a:cubicBezTo>
                <a:cubicBezTo>
                  <a:pt x="2859" y="14556"/>
                  <a:pt x="2010" y="12066"/>
                  <a:pt x="1631" y="9434"/>
                </a:cubicBezTo>
                <a:cubicBezTo>
                  <a:pt x="1422" y="7985"/>
                  <a:pt x="1372" y="6451"/>
                  <a:pt x="1734" y="5081"/>
                </a:cubicBezTo>
                <a:cubicBezTo>
                  <a:pt x="1892" y="4482"/>
                  <a:pt x="2136" y="3926"/>
                  <a:pt x="2445" y="3424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90" name="도형"/>
          <p:cNvSpPr/>
          <p:nvPr/>
        </p:nvSpPr>
        <p:spPr>
          <a:xfrm rot="5441808">
            <a:off x="3187400" y="3348266"/>
            <a:ext cx="459907" cy="661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91" name="Pitch"/>
          <p:cNvSpPr txBox="1"/>
          <p:nvPr/>
        </p:nvSpPr>
        <p:spPr>
          <a:xfrm>
            <a:off x="5669272" y="4637170"/>
            <a:ext cx="1163793" cy="45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Pitch</a:t>
            </a:r>
          </a:p>
        </p:txBody>
      </p:sp>
      <p:sp>
        <p:nvSpPr>
          <p:cNvPr id="492" name="Roll"/>
          <p:cNvSpPr txBox="1"/>
          <p:nvPr/>
        </p:nvSpPr>
        <p:spPr>
          <a:xfrm>
            <a:off x="3797942" y="7045896"/>
            <a:ext cx="1018439" cy="45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Roll</a:t>
            </a:r>
          </a:p>
        </p:txBody>
      </p:sp>
      <p:sp>
        <p:nvSpPr>
          <p:cNvPr id="493" name="Yaw"/>
          <p:cNvSpPr txBox="1"/>
          <p:nvPr/>
        </p:nvSpPr>
        <p:spPr>
          <a:xfrm>
            <a:off x="3859871" y="3626939"/>
            <a:ext cx="1163793" cy="45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Yaw</a:t>
            </a:r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49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1106" y="3889986"/>
            <a:ext cx="386587" cy="452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39218" y="3863661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36697" y="3941033"/>
            <a:ext cx="494141" cy="350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5" name="iFThings App"/>
          <p:cNvSpPr txBox="1"/>
          <p:nvPr/>
        </p:nvSpPr>
        <p:spPr>
          <a:xfrm>
            <a:off x="4677665" y="1521371"/>
            <a:ext cx="2884932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iFThings App</a:t>
            </a:r>
          </a:p>
        </p:txBody>
      </p:sp>
      <p:sp>
        <p:nvSpPr>
          <p:cNvPr id="216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2563" y="2601188"/>
            <a:ext cx="9116137" cy="421214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https://play.google.com/store/apps/details?id=com.indifrog.ifthings"/>
          <p:cNvSpPr txBox="1"/>
          <p:nvPr/>
        </p:nvSpPr>
        <p:spPr>
          <a:xfrm>
            <a:off x="2730600" y="7529526"/>
            <a:ext cx="7543600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000"/>
            </a:lvl1pPr>
          </a:lstStyle>
          <a:p>
            <a:r>
              <a:t>https://play.google.com/store/apps/details?id=com.indifrog.ifthings</a:t>
            </a:r>
          </a:p>
        </p:txBody>
      </p:sp>
      <p:sp>
        <p:nvSpPr>
          <p:cNvPr id="219" name="https://apps.apple.com/kr/app/ifthings/id1552208956"/>
          <p:cNvSpPr txBox="1"/>
          <p:nvPr/>
        </p:nvSpPr>
        <p:spPr>
          <a:xfrm>
            <a:off x="2737649" y="7963068"/>
            <a:ext cx="6031133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000"/>
            </a:lvl1pPr>
          </a:lstStyle>
          <a:p>
            <a:r>
              <a:t>https://apps.apple.com/kr/app/ifthings/id1552208956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4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692400" y="3257550"/>
            <a:ext cx="76200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선"/>
          <p:cNvSpPr/>
          <p:nvPr/>
        </p:nvSpPr>
        <p:spPr>
          <a:xfrm flipV="1">
            <a:off x="6527800" y="1850848"/>
            <a:ext cx="0" cy="2594152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1" name="선"/>
          <p:cNvSpPr/>
          <p:nvPr/>
        </p:nvSpPr>
        <p:spPr>
          <a:xfrm flipV="1">
            <a:off x="6515100" y="3797356"/>
            <a:ext cx="4776475" cy="634945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2" name="선"/>
          <p:cNvSpPr/>
          <p:nvPr/>
        </p:nvSpPr>
        <p:spPr>
          <a:xfrm>
            <a:off x="6515099" y="4419599"/>
            <a:ext cx="1151159" cy="1920257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3" name="도형"/>
          <p:cNvSpPr/>
          <p:nvPr/>
        </p:nvSpPr>
        <p:spPr>
          <a:xfrm>
            <a:off x="7123639" y="5719921"/>
            <a:ext cx="871215" cy="490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30" extrusionOk="0">
                <a:moveTo>
                  <a:pt x="18388" y="17575"/>
                </a:moveTo>
                <a:lnTo>
                  <a:pt x="17039" y="17505"/>
                </a:lnTo>
                <a:lnTo>
                  <a:pt x="19119" y="21530"/>
                </a:lnTo>
                <a:lnTo>
                  <a:pt x="21265" y="17664"/>
                </a:lnTo>
                <a:lnTo>
                  <a:pt x="19992" y="17589"/>
                </a:lnTo>
                <a:cubicBezTo>
                  <a:pt x="20086" y="10831"/>
                  <a:pt x="17920" y="4778"/>
                  <a:pt x="14568" y="1877"/>
                </a:cubicBezTo>
                <a:cubicBezTo>
                  <a:pt x="13174" y="670"/>
                  <a:pt x="11655" y="88"/>
                  <a:pt x="10143" y="10"/>
                </a:cubicBezTo>
                <a:cubicBezTo>
                  <a:pt x="8610" y="-70"/>
                  <a:pt x="7063" y="368"/>
                  <a:pt x="5633" y="1446"/>
                </a:cubicBezTo>
                <a:cubicBezTo>
                  <a:pt x="1888" y="4268"/>
                  <a:pt x="-335" y="11032"/>
                  <a:pt x="41" y="17995"/>
                </a:cubicBezTo>
                <a:lnTo>
                  <a:pt x="1804" y="17946"/>
                </a:lnTo>
                <a:cubicBezTo>
                  <a:pt x="1506" y="12252"/>
                  <a:pt x="3213" y="6651"/>
                  <a:pt x="6193" y="4235"/>
                </a:cubicBezTo>
                <a:cubicBezTo>
                  <a:pt x="9822" y="1293"/>
                  <a:pt x="14215" y="3294"/>
                  <a:pt x="16650" y="8720"/>
                </a:cubicBezTo>
                <a:cubicBezTo>
                  <a:pt x="17772" y="11220"/>
                  <a:pt x="18378" y="14349"/>
                  <a:pt x="18388" y="17575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4" name="도형"/>
          <p:cNvSpPr/>
          <p:nvPr/>
        </p:nvSpPr>
        <p:spPr>
          <a:xfrm rot="5298818">
            <a:off x="10379675" y="3563871"/>
            <a:ext cx="804914" cy="42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5" name="도형"/>
          <p:cNvSpPr/>
          <p:nvPr/>
        </p:nvSpPr>
        <p:spPr>
          <a:xfrm rot="5441808">
            <a:off x="6273209" y="2782076"/>
            <a:ext cx="506943" cy="72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6" name="Pitch"/>
          <p:cNvSpPr txBox="1"/>
          <p:nvPr/>
        </p:nvSpPr>
        <p:spPr>
          <a:xfrm>
            <a:off x="8197294" y="5716020"/>
            <a:ext cx="887931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Pitch</a:t>
            </a:r>
          </a:p>
        </p:txBody>
      </p:sp>
      <p:sp>
        <p:nvSpPr>
          <p:cNvPr id="437" name="Roll"/>
          <p:cNvSpPr txBox="1"/>
          <p:nvPr/>
        </p:nvSpPr>
        <p:spPr>
          <a:xfrm>
            <a:off x="10443780" y="4382520"/>
            <a:ext cx="71841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Roll</a:t>
            </a:r>
          </a:p>
        </p:txBody>
      </p:sp>
      <p:sp>
        <p:nvSpPr>
          <p:cNvPr id="438" name="Yaw"/>
          <p:cNvSpPr txBox="1"/>
          <p:nvPr/>
        </p:nvSpPr>
        <p:spPr>
          <a:xfrm>
            <a:off x="7014705" y="2337820"/>
            <a:ext cx="73597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Yaw</a:t>
            </a:r>
          </a:p>
        </p:txBody>
      </p:sp>
      <p:sp>
        <p:nvSpPr>
          <p:cNvPr id="439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18548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Accelerometer, Gyroscope, &amp; Magnetometer data from MPU9250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08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1733591" y="2559583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Proportional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Integral Derivative (PID)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59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501" name="PID 제어"/>
          <p:cNvSpPr txBox="1"/>
          <p:nvPr/>
        </p:nvSpPr>
        <p:spPr>
          <a:xfrm>
            <a:off x="5449454" y="1330975"/>
            <a:ext cx="1985991" cy="531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  <a:miter lim="400000"/>
          </a:ln>
          <a:effectLst>
            <a:softEdge rad="1270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2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5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82" y="4756042"/>
            <a:ext cx="7386946" cy="339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3758" y="4881528"/>
            <a:ext cx="4199923" cy="33979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5411644" y="2271623"/>
            <a:ext cx="1971563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Proportional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342" y="2792077"/>
            <a:ext cx="176637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Integration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8780" y="3375719"/>
            <a:ext cx="227773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Differentiation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666558" y="2407371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233026" y="2922742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075540" y="3488883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846517" y="2323014"/>
                <a:ext cx="435504" cy="397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17" y="2323014"/>
                <a:ext cx="435504" cy="397866"/>
              </a:xfrm>
              <a:prstGeom prst="rect">
                <a:avLst/>
              </a:prstGeom>
              <a:blipFill>
                <a:blip r:embed="rId4"/>
                <a:stretch>
                  <a:fillRect l="-12500" r="-1389" b="-2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9430238" y="2843468"/>
                <a:ext cx="412612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38" y="2843468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 l="-13235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0123226" y="3427110"/>
                <a:ext cx="44307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226" y="3427110"/>
                <a:ext cx="443070" cy="369332"/>
              </a:xfrm>
              <a:prstGeom prst="rect">
                <a:avLst/>
              </a:prstGeom>
              <a:blipFill>
                <a:blip r:embed="rId6"/>
                <a:stretch>
                  <a:fillRect l="-12500" r="-2778" b="-180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508" name="Closed Loop Control"/>
          <p:cNvSpPr txBox="1"/>
          <p:nvPr/>
        </p:nvSpPr>
        <p:spPr>
          <a:xfrm>
            <a:off x="7705871" y="2005407"/>
            <a:ext cx="3770782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Closed Loop Control</a:t>
            </a:r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0" name="- 현재 출력 상태가 제어에 반영…"/>
              <p:cNvSpPr txBox="1"/>
              <p:nvPr/>
            </p:nvSpPr>
            <p:spPr>
              <a:xfrm>
                <a:off x="7129528" y="3269339"/>
                <a:ext cx="5275818" cy="14523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457200">
                  <a:lnSpc>
                    <a:spcPct val="120000"/>
                  </a:lnSpc>
                  <a:defRPr sz="1800"/>
                </a:pPr>
                <a:r>
                  <a:rPr lang="en-US" dirty="0" smtClean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- </a:t>
                </a:r>
                <a:r>
                  <a:rPr lang="en-US" sz="1800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The current output status is reflected in the control</a:t>
                </a:r>
                <a:endParaRPr 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  <a:p>
                <a:pPr defTabSz="457200">
                  <a:lnSpc>
                    <a:spcPct val="120000"/>
                  </a:lnSpc>
                  <a:buSzPct val="100000"/>
                  <a:buFont typeface="Helvetica"/>
                  <a:buChar char="-"/>
                  <a:defRPr sz="1800"/>
                </a:pPr>
                <a:r>
                  <a:rPr lang="en-US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 </a:t>
                </a:r>
                <a:r>
                  <a:rPr lang="en-US" sz="1800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control by reflecting the difference between the </a:t>
                </a:r>
                <a:r>
                  <a:rPr lang="en-US" sz="1800" dirty="0" smtClean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set point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80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</m:ctrlPr>
                      </m:sSupPr>
                      <m:e>
                        <m:r>
                          <a:rPr lang="ar-AE" sz="18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800" dirty="0" smtClean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) and </a:t>
                </a:r>
                <a:r>
                  <a:rPr lang="en-US" sz="1800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the robot pitch </a:t>
                </a:r>
                <a:r>
                  <a:rPr lang="en-US" sz="1800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</m:ctrlPr>
                      </m:sSupPr>
                      <m:e>
                        <m:r>
                          <a:rPr lang="ar-AE" sz="1800" i="1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800" dirty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)</a:t>
                </a:r>
                <a:r>
                  <a:rPr lang="en-US" dirty="0" smtClean="0"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 </a:t>
                </a:r>
                <a:endParaRPr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mc:Choice>
        <mc:Fallback>
          <p:sp>
            <p:nvSpPr>
              <p:cNvPr id="510" name="- 현재 출력 상태가 제어에 반영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28" y="3269339"/>
                <a:ext cx="5275818" cy="1452383"/>
              </a:xfrm>
              <a:prstGeom prst="rect">
                <a:avLst/>
              </a:prstGeom>
              <a:blipFill>
                <a:blip r:embed="rId2"/>
                <a:stretch>
                  <a:fillRect l="-1503" r="-2543" b="-292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4" name="선"/>
          <p:cNvSpPr/>
          <p:nvPr/>
        </p:nvSpPr>
        <p:spPr>
          <a:xfrm flipV="1">
            <a:off x="6288685" y="3171156"/>
            <a:ext cx="1" cy="4676460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5" name="Opened Loop Control"/>
          <p:cNvSpPr txBox="1"/>
          <p:nvPr/>
        </p:nvSpPr>
        <p:spPr>
          <a:xfrm>
            <a:off x="1248752" y="2005407"/>
            <a:ext cx="3951558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Opened Loop Control</a:t>
            </a:r>
          </a:p>
        </p:txBody>
      </p:sp>
      <p:sp>
        <p:nvSpPr>
          <p:cNvPr id="516" name="직사각형"/>
          <p:cNvSpPr/>
          <p:nvPr/>
        </p:nvSpPr>
        <p:spPr>
          <a:xfrm>
            <a:off x="1593172" y="5951003"/>
            <a:ext cx="1224543" cy="506810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17" name="Controller"/>
          <p:cNvSpPr txBox="1"/>
          <p:nvPr/>
        </p:nvSpPr>
        <p:spPr>
          <a:xfrm>
            <a:off x="1673413" y="6029399"/>
            <a:ext cx="1053180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Controller</a:t>
            </a:r>
          </a:p>
        </p:txBody>
      </p:sp>
      <p:sp>
        <p:nvSpPr>
          <p:cNvPr id="518" name="선"/>
          <p:cNvSpPr/>
          <p:nvPr/>
        </p:nvSpPr>
        <p:spPr>
          <a:xfrm>
            <a:off x="2911705" y="6232547"/>
            <a:ext cx="50452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9" name="선"/>
          <p:cNvSpPr/>
          <p:nvPr/>
        </p:nvSpPr>
        <p:spPr>
          <a:xfrm>
            <a:off x="990681" y="6239834"/>
            <a:ext cx="50850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20" name="직사각형"/>
          <p:cNvSpPr/>
          <p:nvPr/>
        </p:nvSpPr>
        <p:spPr>
          <a:xfrm>
            <a:off x="3539771" y="5951003"/>
            <a:ext cx="972936" cy="506810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21" name="Process"/>
          <p:cNvSpPr txBox="1"/>
          <p:nvPr/>
        </p:nvSpPr>
        <p:spPr>
          <a:xfrm>
            <a:off x="3619833" y="6029399"/>
            <a:ext cx="79352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522" name="선"/>
          <p:cNvSpPr/>
          <p:nvPr/>
        </p:nvSpPr>
        <p:spPr>
          <a:xfrm>
            <a:off x="4635461" y="6223705"/>
            <a:ext cx="504528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23" name="- 현재 출력 상태를 반영하지 않음…"/>
          <p:cNvSpPr txBox="1"/>
          <p:nvPr/>
        </p:nvSpPr>
        <p:spPr>
          <a:xfrm>
            <a:off x="1064823" y="3289437"/>
            <a:ext cx="4916009" cy="79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457200">
              <a:lnSpc>
                <a:spcPct val="120000"/>
              </a:lnSpc>
              <a:defRPr sz="1800"/>
            </a:pPr>
            <a:r>
              <a:rPr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It does not reflect the current output </a:t>
            </a:r>
            <a:r>
              <a:rPr lang="en-US" sz="1800" dirty="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status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24" name="r(t)"/>
          <p:cNvSpPr txBox="1"/>
          <p:nvPr/>
        </p:nvSpPr>
        <p:spPr>
          <a:xfrm>
            <a:off x="1017800" y="5785102"/>
            <a:ext cx="43054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525" name="u(t)"/>
          <p:cNvSpPr txBox="1"/>
          <p:nvPr/>
        </p:nvSpPr>
        <p:spPr>
          <a:xfrm>
            <a:off x="2948696" y="5785102"/>
            <a:ext cx="45447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526" name="y(t)"/>
          <p:cNvSpPr txBox="1"/>
          <p:nvPr/>
        </p:nvSpPr>
        <p:spPr>
          <a:xfrm>
            <a:off x="4685513" y="5785102"/>
            <a:ext cx="442353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527" name="직사각형"/>
          <p:cNvSpPr/>
          <p:nvPr/>
        </p:nvSpPr>
        <p:spPr>
          <a:xfrm>
            <a:off x="8788918" y="5934919"/>
            <a:ext cx="1240332" cy="524213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grpSp>
        <p:nvGrpSpPr>
          <p:cNvPr id="530" name="그룹"/>
          <p:cNvGrpSpPr/>
          <p:nvPr/>
        </p:nvGrpSpPr>
        <p:grpSpPr>
          <a:xfrm>
            <a:off x="7518371" y="5972284"/>
            <a:ext cx="521281" cy="505627"/>
            <a:chOff x="0" y="0"/>
            <a:chExt cx="521279" cy="505625"/>
          </a:xfrm>
        </p:grpSpPr>
        <p:sp>
          <p:nvSpPr>
            <p:cNvPr id="528" name="타원형"/>
            <p:cNvSpPr/>
            <p:nvPr/>
          </p:nvSpPr>
          <p:spPr>
            <a:xfrm>
              <a:off x="0" y="0"/>
              <a:ext cx="521280" cy="505626"/>
            </a:xfrm>
            <a:prstGeom prst="ellipse">
              <a:avLst/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pic>
          <p:nvPicPr>
            <p:cNvPr id="52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985" y="77805"/>
              <a:ext cx="357309" cy="350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1" name="선"/>
          <p:cNvSpPr/>
          <p:nvPr/>
        </p:nvSpPr>
        <p:spPr>
          <a:xfrm>
            <a:off x="6858660" y="6229637"/>
            <a:ext cx="52128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2" name="선"/>
          <p:cNvSpPr/>
          <p:nvPr/>
        </p:nvSpPr>
        <p:spPr>
          <a:xfrm>
            <a:off x="8157507" y="6225097"/>
            <a:ext cx="54349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3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2624" y="6258940"/>
            <a:ext cx="381209" cy="354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2684" y="6696478"/>
            <a:ext cx="381208" cy="2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선"/>
          <p:cNvSpPr/>
          <p:nvPr/>
        </p:nvSpPr>
        <p:spPr>
          <a:xfrm>
            <a:off x="11974690" y="6191537"/>
            <a:ext cx="50452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6" name="선"/>
          <p:cNvSpPr/>
          <p:nvPr/>
        </p:nvSpPr>
        <p:spPr>
          <a:xfrm>
            <a:off x="10131542" y="6196256"/>
            <a:ext cx="613904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7" name="직사각형"/>
          <p:cNvSpPr/>
          <p:nvPr/>
        </p:nvSpPr>
        <p:spPr>
          <a:xfrm>
            <a:off x="10847738" y="5932122"/>
            <a:ext cx="972937" cy="492926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38" name="Process"/>
          <p:cNvSpPr txBox="1"/>
          <p:nvPr/>
        </p:nvSpPr>
        <p:spPr>
          <a:xfrm>
            <a:off x="10937444" y="5993108"/>
            <a:ext cx="79352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539" name="Controller"/>
          <p:cNvSpPr txBox="1"/>
          <p:nvPr/>
        </p:nvSpPr>
        <p:spPr>
          <a:xfrm>
            <a:off x="8888911" y="5993108"/>
            <a:ext cx="1053180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Controller</a:t>
            </a:r>
          </a:p>
        </p:txBody>
      </p:sp>
      <p:sp>
        <p:nvSpPr>
          <p:cNvPr id="540" name="직사각형"/>
          <p:cNvSpPr/>
          <p:nvPr/>
        </p:nvSpPr>
        <p:spPr>
          <a:xfrm>
            <a:off x="9492971" y="6884553"/>
            <a:ext cx="1224543" cy="524212"/>
          </a:xfrm>
          <a:prstGeom prst="rect">
            <a:avLst/>
          </a:prstGeom>
          <a:solidFill>
            <a:srgbClr val="D2DF1E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41" name="Sensor"/>
          <p:cNvSpPr txBox="1"/>
          <p:nvPr/>
        </p:nvSpPr>
        <p:spPr>
          <a:xfrm>
            <a:off x="9740329" y="6971651"/>
            <a:ext cx="72982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Sensor</a:t>
            </a:r>
          </a:p>
        </p:txBody>
      </p:sp>
      <p:sp>
        <p:nvSpPr>
          <p:cNvPr id="542" name="선"/>
          <p:cNvSpPr/>
          <p:nvPr/>
        </p:nvSpPr>
        <p:spPr>
          <a:xfrm>
            <a:off x="10817300" y="6236845"/>
            <a:ext cx="1386493" cy="88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3" name="선"/>
          <p:cNvSpPr/>
          <p:nvPr/>
        </p:nvSpPr>
        <p:spPr>
          <a:xfrm>
            <a:off x="7798648" y="6553951"/>
            <a:ext cx="1585881" cy="613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4" name="r(t)"/>
          <p:cNvSpPr txBox="1"/>
          <p:nvPr/>
        </p:nvSpPr>
        <p:spPr>
          <a:xfrm>
            <a:off x="6949396" y="5812538"/>
            <a:ext cx="43054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545" name="u(t)"/>
          <p:cNvSpPr txBox="1"/>
          <p:nvPr/>
        </p:nvSpPr>
        <p:spPr>
          <a:xfrm>
            <a:off x="10211256" y="5812538"/>
            <a:ext cx="45447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546" name="y(t)"/>
          <p:cNvSpPr txBox="1"/>
          <p:nvPr/>
        </p:nvSpPr>
        <p:spPr>
          <a:xfrm>
            <a:off x="11999716" y="5812538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547" name="e(t)"/>
          <p:cNvSpPr txBox="1"/>
          <p:nvPr/>
        </p:nvSpPr>
        <p:spPr>
          <a:xfrm>
            <a:off x="8189934" y="5813235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e(t)</a:t>
            </a:r>
          </a:p>
        </p:txBody>
      </p:sp>
      <p:sp>
        <p:nvSpPr>
          <p:cNvPr id="548" name="Error"/>
          <p:cNvSpPr txBox="1"/>
          <p:nvPr/>
        </p:nvSpPr>
        <p:spPr>
          <a:xfrm>
            <a:off x="8077668" y="5397589"/>
            <a:ext cx="646762" cy="37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Error</a:t>
            </a:r>
          </a:p>
        </p:txBody>
      </p:sp>
      <p:sp>
        <p:nvSpPr>
          <p:cNvPr id="549" name="Control signal"/>
          <p:cNvSpPr txBox="1"/>
          <p:nvPr/>
        </p:nvSpPr>
        <p:spPr>
          <a:xfrm>
            <a:off x="9710143" y="5397589"/>
            <a:ext cx="1420649" cy="37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Control signal</a:t>
            </a:r>
          </a:p>
        </p:txBody>
      </p:sp>
      <p:sp>
        <p:nvSpPr>
          <p:cNvPr id="550" name="Output"/>
          <p:cNvSpPr txBox="1"/>
          <p:nvPr/>
        </p:nvSpPr>
        <p:spPr>
          <a:xfrm>
            <a:off x="11843589" y="5388230"/>
            <a:ext cx="766729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551" name="Reference"/>
          <p:cNvSpPr txBox="1"/>
          <p:nvPr/>
        </p:nvSpPr>
        <p:spPr>
          <a:xfrm>
            <a:off x="6544058" y="5388230"/>
            <a:ext cx="10418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Reference</a:t>
            </a:r>
          </a:p>
        </p:txBody>
      </p:sp>
      <p:sp>
        <p:nvSpPr>
          <p:cNvPr id="552" name="Measured  value"/>
          <p:cNvSpPr txBox="1"/>
          <p:nvPr/>
        </p:nvSpPr>
        <p:spPr>
          <a:xfrm>
            <a:off x="7630840" y="7245332"/>
            <a:ext cx="161799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Measured  value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5" name="PID 제어"/>
          <p:cNvSpPr txBox="1"/>
          <p:nvPr/>
        </p:nvSpPr>
        <p:spPr>
          <a:xfrm>
            <a:off x="5449454" y="1330975"/>
            <a:ext cx="1985991" cy="531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  <a:miter lim="400000"/>
          </a:ln>
          <a:effectLst>
            <a:softEdge rad="1270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02481" y="3341298"/>
            <a:ext cx="1971563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Proportional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7179" y="3861752"/>
            <a:ext cx="176637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Integration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59617" y="4445394"/>
            <a:ext cx="227773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Differentiation</a:t>
            </a:r>
            <a:endParaRPr kumimoji="0" lang="en-US" sz="2400" b="1" i="0" u="none" strike="noStrike" normalizeH="0" baseline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057395" y="3477046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623863" y="3992417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6466377" y="4558558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37354" y="3392689"/>
            <a:ext cx="12343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Perpetua Titling MT" panose="02020502060505020804" pitchFamily="18" charset="0"/>
              </a:rPr>
              <a:t>∝ error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21075" y="3913143"/>
            <a:ext cx="306975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Perpetua Titling MT" panose="02020502060505020804" pitchFamily="18" charset="0"/>
              </a:rPr>
              <a:t>s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teady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 state error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14063" y="4496785"/>
            <a:ext cx="40514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Overshoot	Stability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9988618" y="3861752"/>
            <a:ext cx="365760" cy="365760"/>
          </a:xfrm>
          <a:prstGeom prst="mathMultiply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9371865" y="4488842"/>
            <a:ext cx="4572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11698779" y="4422073"/>
            <a:ext cx="457200" cy="457200"/>
          </a:xfrm>
          <a:prstGeom prst="downArrow">
            <a:avLst/>
          </a:prstGeom>
          <a:solidFill>
            <a:srgbClr val="00B05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45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5" name="PID 제어"/>
          <p:cNvSpPr txBox="1"/>
          <p:nvPr/>
        </p:nvSpPr>
        <p:spPr>
          <a:xfrm>
            <a:off x="5449454" y="1330975"/>
            <a:ext cx="1985991" cy="531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  <a:miter lim="400000"/>
          </a:ln>
          <a:effectLst>
            <a:softEdge rad="1270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Picture 16" descr="File:PID Compensation Animated.gif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49" y="2769439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2831" y="8201738"/>
            <a:ext cx="8944626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GIF credit:</a:t>
            </a:r>
            <a:r>
              <a:rPr 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https://commons.wikimedia.org/wiki/File:PID_Compensation_Animated.gif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33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5" name="PID 제어"/>
          <p:cNvSpPr txBox="1"/>
          <p:nvPr/>
        </p:nvSpPr>
        <p:spPr>
          <a:xfrm>
            <a:off x="5449454" y="1330975"/>
            <a:ext cx="1985991" cy="531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  <a:miter lim="400000"/>
          </a:ln>
          <a:effectLst>
            <a:softEdge rad="1270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3643913047"/>
                  </p:ext>
                </p:extLst>
              </p:nvPr>
            </p:nvGraphicFramePr>
            <p:xfrm>
              <a:off x="2167466" y="1986844"/>
              <a:ext cx="9455191" cy="5779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3643913047"/>
                  </p:ext>
                </p:extLst>
              </p:nvPr>
            </p:nvGraphicFramePr>
            <p:xfrm>
              <a:off x="2167466" y="1986844"/>
              <a:ext cx="9455191" cy="57799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22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모서리가 둥근 직사각형"/>
          <p:cNvSpPr/>
          <p:nvPr/>
        </p:nvSpPr>
        <p:spPr>
          <a:xfrm>
            <a:off x="4155083" y="4153512"/>
            <a:ext cx="809353" cy="585822"/>
          </a:xfrm>
          <a:prstGeom prst="roundRect">
            <a:avLst>
              <a:gd name="adj" fmla="val 169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5" name="타원형"/>
          <p:cNvSpPr/>
          <p:nvPr/>
        </p:nvSpPr>
        <p:spPr>
          <a:xfrm>
            <a:off x="8425481" y="4111774"/>
            <a:ext cx="681252" cy="669298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6" name="직사각형"/>
          <p:cNvSpPr/>
          <p:nvPr/>
        </p:nvSpPr>
        <p:spPr>
          <a:xfrm>
            <a:off x="5626423" y="2863021"/>
            <a:ext cx="2157225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558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59" name="P"/>
          <p:cNvSpPr txBox="1"/>
          <p:nvPr/>
        </p:nvSpPr>
        <p:spPr>
          <a:xfrm>
            <a:off x="5822529" y="2965813"/>
            <a:ext cx="344449" cy="49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</a:t>
            </a:r>
          </a:p>
        </p:txBody>
      </p:sp>
      <p:pic>
        <p:nvPicPr>
          <p:cNvPr id="5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374" y="2984986"/>
            <a:ext cx="895794" cy="49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직사각형"/>
          <p:cNvSpPr/>
          <p:nvPr/>
        </p:nvSpPr>
        <p:spPr>
          <a:xfrm>
            <a:off x="5626423" y="4099154"/>
            <a:ext cx="2157225" cy="702605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62" name="I"/>
          <p:cNvSpPr txBox="1"/>
          <p:nvPr/>
        </p:nvSpPr>
        <p:spPr>
          <a:xfrm>
            <a:off x="5822529" y="4201946"/>
            <a:ext cx="271250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</a:t>
            </a:r>
          </a:p>
        </p:txBody>
      </p:sp>
      <p:sp>
        <p:nvSpPr>
          <p:cNvPr id="563" name="직사각형"/>
          <p:cNvSpPr/>
          <p:nvPr/>
        </p:nvSpPr>
        <p:spPr>
          <a:xfrm>
            <a:off x="5626423" y="5341037"/>
            <a:ext cx="2157225" cy="702605"/>
          </a:xfrm>
          <a:prstGeom prst="rect">
            <a:avLst/>
          </a:prstGeom>
          <a:solidFill>
            <a:srgbClr val="B3DDF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64" name="D"/>
          <p:cNvSpPr txBox="1"/>
          <p:nvPr/>
        </p:nvSpPr>
        <p:spPr>
          <a:xfrm>
            <a:off x="5822529" y="5443829"/>
            <a:ext cx="3812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</a:t>
            </a:r>
          </a:p>
        </p:txBody>
      </p:sp>
      <p:pic>
        <p:nvPicPr>
          <p:cNvPr id="5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7961" y="4232729"/>
            <a:ext cx="436292" cy="42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타원형"/>
          <p:cNvSpPr/>
          <p:nvPr/>
        </p:nvSpPr>
        <p:spPr>
          <a:xfrm>
            <a:off x="2811845" y="4115807"/>
            <a:ext cx="681251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5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4323" y="423676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선"/>
          <p:cNvSpPr/>
          <p:nvPr/>
        </p:nvSpPr>
        <p:spPr>
          <a:xfrm>
            <a:off x="7880091" y="4450456"/>
            <a:ext cx="46474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69" name="선"/>
          <p:cNvSpPr/>
          <p:nvPr/>
        </p:nvSpPr>
        <p:spPr>
          <a:xfrm>
            <a:off x="7879571" y="3220705"/>
            <a:ext cx="947536" cy="756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0" name="선"/>
          <p:cNvSpPr/>
          <p:nvPr/>
        </p:nvSpPr>
        <p:spPr>
          <a:xfrm>
            <a:off x="7879571" y="4923274"/>
            <a:ext cx="947536" cy="7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1" name="e(t)"/>
          <p:cNvSpPr txBox="1"/>
          <p:nvPr/>
        </p:nvSpPr>
        <p:spPr>
          <a:xfrm>
            <a:off x="4346904" y="4209480"/>
            <a:ext cx="459976" cy="3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e(t)</a:t>
            </a:r>
          </a:p>
        </p:txBody>
      </p:sp>
      <p:sp>
        <p:nvSpPr>
          <p:cNvPr id="572" name="선"/>
          <p:cNvSpPr/>
          <p:nvPr/>
        </p:nvSpPr>
        <p:spPr>
          <a:xfrm>
            <a:off x="2223926" y="4450456"/>
            <a:ext cx="49414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3" name="선"/>
          <p:cNvSpPr/>
          <p:nvPr/>
        </p:nvSpPr>
        <p:spPr>
          <a:xfrm>
            <a:off x="3577019" y="4446422"/>
            <a:ext cx="49414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4" name="선"/>
          <p:cNvSpPr/>
          <p:nvPr/>
        </p:nvSpPr>
        <p:spPr>
          <a:xfrm>
            <a:off x="5082623" y="4446423"/>
            <a:ext cx="46474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5" name="선"/>
          <p:cNvSpPr/>
          <p:nvPr/>
        </p:nvSpPr>
        <p:spPr>
          <a:xfrm rot="16201267">
            <a:off x="4670845" y="3122641"/>
            <a:ext cx="749277" cy="1001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6" name="선"/>
          <p:cNvSpPr/>
          <p:nvPr/>
        </p:nvSpPr>
        <p:spPr>
          <a:xfrm rot="16201267">
            <a:off x="4659524" y="4779274"/>
            <a:ext cx="798614" cy="1024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8944" y="4071124"/>
            <a:ext cx="1340655" cy="758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7117" y="4408347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2531" y="4898529"/>
            <a:ext cx="494141" cy="350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48420" y="5362115"/>
            <a:ext cx="1017119" cy="696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3" name="그룹"/>
          <p:cNvGrpSpPr/>
          <p:nvPr/>
        </p:nvGrpSpPr>
        <p:grpSpPr>
          <a:xfrm>
            <a:off x="1063369" y="4232728"/>
            <a:ext cx="1210822" cy="427389"/>
            <a:chOff x="0" y="0"/>
            <a:chExt cx="1210821" cy="427387"/>
          </a:xfrm>
        </p:grpSpPr>
        <p:sp>
          <p:nvSpPr>
            <p:cNvPr id="581" name="Setpoint"/>
            <p:cNvSpPr txBox="1"/>
            <p:nvPr/>
          </p:nvSpPr>
          <p:spPr>
            <a:xfrm>
              <a:off x="0" y="38750"/>
              <a:ext cx="820115" cy="35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Setpoint</a:t>
              </a:r>
            </a:p>
          </p:txBody>
        </p:sp>
        <p:pic>
          <p:nvPicPr>
            <p:cNvPr id="582" name="이미지" descr="이미지"/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746269" y="0"/>
              <a:ext cx="464553" cy="427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86" name="그룹"/>
          <p:cNvGrpSpPr/>
          <p:nvPr/>
        </p:nvGrpSpPr>
        <p:grpSpPr>
          <a:xfrm>
            <a:off x="2182724" y="5166788"/>
            <a:ext cx="904169" cy="421766"/>
            <a:chOff x="0" y="0"/>
            <a:chExt cx="904167" cy="421764"/>
          </a:xfrm>
        </p:grpSpPr>
        <p:sp>
          <p:nvSpPr>
            <p:cNvPr id="584" name="Pitch"/>
            <p:cNvSpPr txBox="1"/>
            <p:nvPr/>
          </p:nvSpPr>
          <p:spPr>
            <a:xfrm>
              <a:off x="0" y="52063"/>
              <a:ext cx="560459" cy="35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Pitch</a:t>
              </a:r>
            </a:p>
          </p:txBody>
        </p:sp>
        <p:pic>
          <p:nvPicPr>
            <p:cNvPr id="585" name="이미지" descr="이미지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39615" y="0"/>
              <a:ext cx="464553" cy="421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7" name="선"/>
          <p:cNvSpPr/>
          <p:nvPr/>
        </p:nvSpPr>
        <p:spPr>
          <a:xfrm>
            <a:off x="10889077" y="4423363"/>
            <a:ext cx="545626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88" name="선"/>
          <p:cNvSpPr/>
          <p:nvPr/>
        </p:nvSpPr>
        <p:spPr>
          <a:xfrm>
            <a:off x="9182330" y="4446423"/>
            <a:ext cx="527343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89" name="직사각형"/>
          <p:cNvSpPr/>
          <p:nvPr/>
        </p:nvSpPr>
        <p:spPr>
          <a:xfrm>
            <a:off x="9785270" y="4158459"/>
            <a:ext cx="972937" cy="529808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90" name="Process"/>
          <p:cNvSpPr txBox="1"/>
          <p:nvPr/>
        </p:nvSpPr>
        <p:spPr>
          <a:xfrm>
            <a:off x="9864055" y="4248354"/>
            <a:ext cx="79352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pic>
        <p:nvPicPr>
          <p:cNvPr id="59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3800" y="3459572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5615" y="3944929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1507" y="4893103"/>
            <a:ext cx="494142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Proportional"/>
          <p:cNvSpPr txBox="1"/>
          <p:nvPr/>
        </p:nvSpPr>
        <p:spPr>
          <a:xfrm>
            <a:off x="6120684" y="2553404"/>
            <a:ext cx="1031662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Proportional</a:t>
            </a:r>
          </a:p>
        </p:txBody>
      </p:sp>
      <p:sp>
        <p:nvSpPr>
          <p:cNvPr id="595" name="Integral"/>
          <p:cNvSpPr txBox="1"/>
          <p:nvPr/>
        </p:nvSpPr>
        <p:spPr>
          <a:xfrm>
            <a:off x="6158622" y="3766316"/>
            <a:ext cx="695596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Integral</a:t>
            </a:r>
          </a:p>
        </p:txBody>
      </p:sp>
      <p:sp>
        <p:nvSpPr>
          <p:cNvPr id="596" name="Differential"/>
          <p:cNvSpPr txBox="1"/>
          <p:nvPr/>
        </p:nvSpPr>
        <p:spPr>
          <a:xfrm>
            <a:off x="6152112" y="5035540"/>
            <a:ext cx="968807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Differential</a:t>
            </a:r>
          </a:p>
        </p:txBody>
      </p:sp>
      <p:sp>
        <p:nvSpPr>
          <p:cNvPr id="597" name="직사각형"/>
          <p:cNvSpPr/>
          <p:nvPr/>
        </p:nvSpPr>
        <p:spPr>
          <a:xfrm>
            <a:off x="5882312" y="7019127"/>
            <a:ext cx="2149336" cy="743442"/>
          </a:xfrm>
          <a:prstGeom prst="rect">
            <a:avLst/>
          </a:prstGeom>
          <a:solidFill>
            <a:srgbClr val="D2DF1E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98" name="IMU Sensor"/>
          <p:cNvSpPr txBox="1"/>
          <p:nvPr/>
        </p:nvSpPr>
        <p:spPr>
          <a:xfrm>
            <a:off x="6389174" y="7215839"/>
            <a:ext cx="1198238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IMU Sensor</a:t>
            </a:r>
          </a:p>
        </p:txBody>
      </p:sp>
      <p:sp>
        <p:nvSpPr>
          <p:cNvPr id="599" name="선"/>
          <p:cNvSpPr/>
          <p:nvPr/>
        </p:nvSpPr>
        <p:spPr>
          <a:xfrm>
            <a:off x="8301508" y="4435370"/>
            <a:ext cx="2860331" cy="2927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0" name="선"/>
          <p:cNvSpPr/>
          <p:nvPr/>
        </p:nvSpPr>
        <p:spPr>
          <a:xfrm>
            <a:off x="3172719" y="4879633"/>
            <a:ext cx="2357863" cy="2532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1" name="PWM Motor Control"/>
          <p:cNvSpPr txBox="1"/>
          <p:nvPr/>
        </p:nvSpPr>
        <p:spPr>
          <a:xfrm>
            <a:off x="9864055" y="3679452"/>
            <a:ext cx="1644238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PWM Motor Control</a:t>
            </a:r>
          </a:p>
        </p:txBody>
      </p:sp>
      <p:sp>
        <p:nvSpPr>
          <p:cNvPr id="602" name="y(t)"/>
          <p:cNvSpPr txBox="1"/>
          <p:nvPr/>
        </p:nvSpPr>
        <p:spPr>
          <a:xfrm>
            <a:off x="10940714" y="3997441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603" name="u(t)"/>
          <p:cNvSpPr txBox="1"/>
          <p:nvPr/>
        </p:nvSpPr>
        <p:spPr>
          <a:xfrm>
            <a:off x="9218764" y="4032820"/>
            <a:ext cx="4544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604" name="r(t)"/>
          <p:cNvSpPr txBox="1"/>
          <p:nvPr/>
        </p:nvSpPr>
        <p:spPr>
          <a:xfrm>
            <a:off x="2255724" y="3997441"/>
            <a:ext cx="43054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605" name="모서리가 둥근 직사각형"/>
          <p:cNvSpPr/>
          <p:nvPr/>
        </p:nvSpPr>
        <p:spPr>
          <a:xfrm>
            <a:off x="5093160" y="2417291"/>
            <a:ext cx="4125010" cy="3851976"/>
          </a:xfrm>
          <a:prstGeom prst="roundRect">
            <a:avLst>
              <a:gd name="adj" fmla="val 4025"/>
            </a:avLst>
          </a:prstGeom>
          <a:solidFill>
            <a:schemeClr val="accent6">
              <a:lumOff val="18921"/>
              <a:alpha val="7478"/>
            </a:schemeClr>
          </a:solidFill>
          <a:ln w="12700">
            <a:solidFill>
              <a:schemeClr val="accent1">
                <a:satOff val="-4409"/>
                <a:lumOff val="-10509"/>
                <a:alpha val="747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75799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06" name="PID Controller"/>
          <p:cNvSpPr txBox="1"/>
          <p:nvPr/>
        </p:nvSpPr>
        <p:spPr>
          <a:xfrm>
            <a:off x="6346754" y="1920061"/>
            <a:ext cx="1617822" cy="3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8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PID Controller</a:t>
            </a:r>
          </a:p>
        </p:txBody>
      </p:sp>
      <p:sp>
        <p:nvSpPr>
          <p:cNvPr id="607" name="Measured  value"/>
          <p:cNvSpPr txBox="1"/>
          <p:nvPr/>
        </p:nvSpPr>
        <p:spPr>
          <a:xfrm>
            <a:off x="3523603" y="7011403"/>
            <a:ext cx="161799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Measured  value</a:t>
            </a:r>
          </a:p>
        </p:txBody>
      </p:sp>
      <p:sp>
        <p:nvSpPr>
          <p:cNvPr id="608" name="Reference"/>
          <p:cNvSpPr txBox="1"/>
          <p:nvPr/>
        </p:nvSpPr>
        <p:spPr>
          <a:xfrm>
            <a:off x="916162" y="3833717"/>
            <a:ext cx="10418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모서리가 둥근 직사각형"/>
          <p:cNvSpPr/>
          <p:nvPr/>
        </p:nvSpPr>
        <p:spPr>
          <a:xfrm>
            <a:off x="8307540" y="1949664"/>
            <a:ext cx="4064963" cy="5205365"/>
          </a:xfrm>
          <a:prstGeom prst="roundRect">
            <a:avLst>
              <a:gd name="adj" fmla="val 5199"/>
            </a:avLst>
          </a:prstGeom>
          <a:solidFill>
            <a:srgbClr val="F6FFB7">
              <a:alpha val="18756"/>
            </a:srgbClr>
          </a:solidFill>
          <a:ln w="25400">
            <a:solidFill>
              <a:schemeClr val="accent1">
                <a:alpha val="18756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1" name="직사각형"/>
          <p:cNvSpPr/>
          <p:nvPr/>
        </p:nvSpPr>
        <p:spPr>
          <a:xfrm>
            <a:off x="1378288" y="3768916"/>
            <a:ext cx="3311881" cy="497302"/>
          </a:xfrm>
          <a:prstGeom prst="rect">
            <a:avLst/>
          </a:prstGeom>
          <a:solidFill>
            <a:srgbClr val="FFFFFF">
              <a:alpha val="70549"/>
            </a:srgb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2" name="직사각형"/>
          <p:cNvSpPr/>
          <p:nvPr/>
        </p:nvSpPr>
        <p:spPr>
          <a:xfrm>
            <a:off x="3382555" y="4624571"/>
            <a:ext cx="4852730" cy="4155690"/>
          </a:xfrm>
          <a:prstGeom prst="rect">
            <a:avLst/>
          </a:prstGeom>
          <a:solidFill>
            <a:srgbClr val="FFFFFF">
              <a:alpha val="47785"/>
            </a:srgbClr>
          </a:solidFill>
          <a:ln w="25400">
            <a:solidFill>
              <a:schemeClr val="accent1">
                <a:alpha val="47785"/>
              </a:schemeClr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3" name="모서리가 둥근 직사각형"/>
          <p:cNvSpPr/>
          <p:nvPr/>
        </p:nvSpPr>
        <p:spPr>
          <a:xfrm>
            <a:off x="3641255" y="6133221"/>
            <a:ext cx="731206" cy="585823"/>
          </a:xfrm>
          <a:prstGeom prst="roundRect">
            <a:avLst>
              <a:gd name="adj" fmla="val 169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4" name="타원형"/>
          <p:cNvSpPr/>
          <p:nvPr/>
        </p:nvSpPr>
        <p:spPr>
          <a:xfrm>
            <a:off x="7376966" y="6091483"/>
            <a:ext cx="681252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5" name="직사각형"/>
          <p:cNvSpPr/>
          <p:nvPr/>
        </p:nvSpPr>
        <p:spPr>
          <a:xfrm>
            <a:off x="4793808" y="4842730"/>
            <a:ext cx="2157225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17" name="PID Control"/>
          <p:cNvSpPr txBox="1"/>
          <p:nvPr/>
        </p:nvSpPr>
        <p:spPr>
          <a:xfrm>
            <a:off x="4670818" y="2582350"/>
            <a:ext cx="2291430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PID Control</a:t>
            </a:r>
          </a:p>
        </p:txBody>
      </p:sp>
      <p:sp>
        <p:nvSpPr>
          <p:cNvPr id="618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19" name="Proportional…"/>
          <p:cNvSpPr txBox="1"/>
          <p:nvPr/>
        </p:nvSpPr>
        <p:spPr>
          <a:xfrm>
            <a:off x="2907830" y="2259280"/>
            <a:ext cx="1395808" cy="102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Proportional</a:t>
            </a:r>
          </a:p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Integral</a:t>
            </a:r>
          </a:p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Differential </a:t>
            </a:r>
          </a:p>
        </p:txBody>
      </p:sp>
      <p:sp>
        <p:nvSpPr>
          <p:cNvPr id="620" name="P"/>
          <p:cNvSpPr txBox="1"/>
          <p:nvPr/>
        </p:nvSpPr>
        <p:spPr>
          <a:xfrm>
            <a:off x="4989914" y="4945522"/>
            <a:ext cx="34444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</a:t>
            </a:r>
          </a:p>
        </p:txBody>
      </p:sp>
      <p:pic>
        <p:nvPicPr>
          <p:cNvPr id="6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759" y="4964695"/>
            <a:ext cx="895794" cy="49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직사각형"/>
          <p:cNvSpPr/>
          <p:nvPr/>
        </p:nvSpPr>
        <p:spPr>
          <a:xfrm>
            <a:off x="4793808" y="6078864"/>
            <a:ext cx="2157225" cy="702605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23" name="I"/>
          <p:cNvSpPr txBox="1"/>
          <p:nvPr/>
        </p:nvSpPr>
        <p:spPr>
          <a:xfrm>
            <a:off x="4989914" y="6181655"/>
            <a:ext cx="271250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</a:t>
            </a:r>
          </a:p>
        </p:txBody>
      </p:sp>
      <p:sp>
        <p:nvSpPr>
          <p:cNvPr id="624" name="직사각형"/>
          <p:cNvSpPr/>
          <p:nvPr/>
        </p:nvSpPr>
        <p:spPr>
          <a:xfrm>
            <a:off x="4793808" y="7320747"/>
            <a:ext cx="2157225" cy="702605"/>
          </a:xfrm>
          <a:prstGeom prst="rect">
            <a:avLst/>
          </a:prstGeom>
          <a:solidFill>
            <a:srgbClr val="B3DDF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25" name="D"/>
          <p:cNvSpPr txBox="1"/>
          <p:nvPr/>
        </p:nvSpPr>
        <p:spPr>
          <a:xfrm>
            <a:off x="4989914" y="7423539"/>
            <a:ext cx="3812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</a:t>
            </a:r>
          </a:p>
        </p:txBody>
      </p:sp>
      <p:pic>
        <p:nvPicPr>
          <p:cNvPr id="6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9446" y="6212438"/>
            <a:ext cx="436292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타원형"/>
          <p:cNvSpPr/>
          <p:nvPr/>
        </p:nvSpPr>
        <p:spPr>
          <a:xfrm>
            <a:off x="1397833" y="6095757"/>
            <a:ext cx="681251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62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312" y="621671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선"/>
          <p:cNvSpPr/>
          <p:nvPr/>
        </p:nvSpPr>
        <p:spPr>
          <a:xfrm>
            <a:off x="7040558" y="6430166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0" name="선"/>
          <p:cNvSpPr/>
          <p:nvPr/>
        </p:nvSpPr>
        <p:spPr>
          <a:xfrm>
            <a:off x="7017499" y="5200414"/>
            <a:ext cx="761093" cy="756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1" name="선"/>
          <p:cNvSpPr/>
          <p:nvPr/>
        </p:nvSpPr>
        <p:spPr>
          <a:xfrm>
            <a:off x="7017499" y="6902984"/>
            <a:ext cx="761093" cy="795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2" name="Error"/>
          <p:cNvSpPr txBox="1"/>
          <p:nvPr/>
        </p:nvSpPr>
        <p:spPr>
          <a:xfrm>
            <a:off x="3727158" y="6251124"/>
            <a:ext cx="571473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Error</a:t>
            </a:r>
          </a:p>
        </p:txBody>
      </p:sp>
      <p:sp>
        <p:nvSpPr>
          <p:cNvPr id="633" name="선"/>
          <p:cNvSpPr/>
          <p:nvPr/>
        </p:nvSpPr>
        <p:spPr>
          <a:xfrm>
            <a:off x="1032806" y="6430406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4" name="선"/>
          <p:cNvSpPr/>
          <p:nvPr/>
        </p:nvSpPr>
        <p:spPr>
          <a:xfrm>
            <a:off x="3304517" y="6430166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5" name="선"/>
          <p:cNvSpPr/>
          <p:nvPr/>
        </p:nvSpPr>
        <p:spPr>
          <a:xfrm>
            <a:off x="4458991" y="6426132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6" name="Setpoint"/>
          <p:cNvSpPr txBox="1"/>
          <p:nvPr/>
        </p:nvSpPr>
        <p:spPr>
          <a:xfrm>
            <a:off x="126154" y="6251124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637" name="선"/>
          <p:cNvSpPr/>
          <p:nvPr/>
        </p:nvSpPr>
        <p:spPr>
          <a:xfrm rot="16201267">
            <a:off x="3980184" y="5244072"/>
            <a:ext cx="748708" cy="717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8" name="선"/>
          <p:cNvSpPr/>
          <p:nvPr/>
        </p:nvSpPr>
        <p:spPr>
          <a:xfrm rot="16201267">
            <a:off x="3966295" y="6898909"/>
            <a:ext cx="799590" cy="74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3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6329" y="6050833"/>
            <a:ext cx="1340655" cy="75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155" y="5924879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410" y="6872813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모서리가 둥근 직사각형"/>
          <p:cNvSpPr/>
          <p:nvPr/>
        </p:nvSpPr>
        <p:spPr>
          <a:xfrm>
            <a:off x="8522252" y="6105149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43" name="Output"/>
          <p:cNvSpPr txBox="1"/>
          <p:nvPr/>
        </p:nvSpPr>
        <p:spPr>
          <a:xfrm>
            <a:off x="8566084" y="6234026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644" name="선"/>
          <p:cNvSpPr/>
          <p:nvPr/>
        </p:nvSpPr>
        <p:spPr>
          <a:xfrm>
            <a:off x="8159215" y="642613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45" name="선"/>
          <p:cNvSpPr/>
          <p:nvPr/>
        </p:nvSpPr>
        <p:spPr>
          <a:xfrm>
            <a:off x="1750918" y="6788396"/>
            <a:ext cx="9683127" cy="233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637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46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15805" y="7341825"/>
            <a:ext cx="1017119" cy="696506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Pitch"/>
          <p:cNvSpPr txBox="1"/>
          <p:nvPr/>
        </p:nvSpPr>
        <p:spPr>
          <a:xfrm>
            <a:off x="882019" y="7257087"/>
            <a:ext cx="59419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Pitch</a:t>
            </a:r>
          </a:p>
        </p:txBody>
      </p:sp>
      <p:grpSp>
        <p:nvGrpSpPr>
          <p:cNvPr id="651" name="그룹"/>
          <p:cNvGrpSpPr/>
          <p:nvPr/>
        </p:nvGrpSpPr>
        <p:grpSpPr>
          <a:xfrm>
            <a:off x="9292684" y="3378333"/>
            <a:ext cx="1173551" cy="1836412"/>
            <a:chOff x="66" y="0"/>
            <a:chExt cx="1173549" cy="1836411"/>
          </a:xfrm>
        </p:grpSpPr>
        <p:sp>
          <p:nvSpPr>
            <p:cNvPr id="648" name="직사각형"/>
            <p:cNvSpPr/>
            <p:nvPr/>
          </p:nvSpPr>
          <p:spPr>
            <a:xfrm rot="16197805">
              <a:off x="622293" y="164290"/>
              <a:ext cx="391619" cy="63078"/>
            </a:xfrm>
            <a:prstGeom prst="rect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649" name="직사각형"/>
            <p:cNvSpPr/>
            <p:nvPr/>
          </p:nvSpPr>
          <p:spPr>
            <a:xfrm rot="16197805">
              <a:off x="117793" y="534651"/>
              <a:ext cx="889275" cy="577351"/>
            </a:xfrm>
            <a:prstGeom prst="rect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pic>
          <p:nvPicPr>
            <p:cNvPr id="650" name="이미지" descr="이미지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7848" t="7926" r="8411" b="7682"/>
            <a:stretch>
              <a:fillRect/>
            </a:stretch>
          </p:blipFill>
          <p:spPr>
            <a:xfrm>
              <a:off x="66" y="659872"/>
              <a:ext cx="1173551" cy="117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38" extrusionOk="0">
                  <a:moveTo>
                    <a:pt x="10726" y="21"/>
                  </a:moveTo>
                  <a:cubicBezTo>
                    <a:pt x="10473" y="-26"/>
                    <a:pt x="10134" y="8"/>
                    <a:pt x="9570" y="94"/>
                  </a:cubicBezTo>
                  <a:cubicBezTo>
                    <a:pt x="9108" y="164"/>
                    <a:pt x="8999" y="235"/>
                    <a:pt x="8937" y="493"/>
                  </a:cubicBezTo>
                  <a:cubicBezTo>
                    <a:pt x="8873" y="759"/>
                    <a:pt x="8795" y="803"/>
                    <a:pt x="8428" y="784"/>
                  </a:cubicBezTo>
                  <a:cubicBezTo>
                    <a:pt x="8189" y="772"/>
                    <a:pt x="7821" y="726"/>
                    <a:pt x="7613" y="682"/>
                  </a:cubicBezTo>
                  <a:cubicBezTo>
                    <a:pt x="7346" y="625"/>
                    <a:pt x="7022" y="698"/>
                    <a:pt x="6501" y="929"/>
                  </a:cubicBezTo>
                  <a:cubicBezTo>
                    <a:pt x="5838" y="1223"/>
                    <a:pt x="5770" y="1287"/>
                    <a:pt x="5839" y="1561"/>
                  </a:cubicBezTo>
                  <a:cubicBezTo>
                    <a:pt x="5937" y="1951"/>
                    <a:pt x="5638" y="2128"/>
                    <a:pt x="4871" y="2128"/>
                  </a:cubicBezTo>
                  <a:cubicBezTo>
                    <a:pt x="4373" y="2128"/>
                    <a:pt x="4235" y="2197"/>
                    <a:pt x="3642" y="2753"/>
                  </a:cubicBezTo>
                  <a:cubicBezTo>
                    <a:pt x="3005" y="3350"/>
                    <a:pt x="2986" y="3384"/>
                    <a:pt x="3191" y="3610"/>
                  </a:cubicBezTo>
                  <a:cubicBezTo>
                    <a:pt x="3396" y="3836"/>
                    <a:pt x="3381" y="3866"/>
                    <a:pt x="2900" y="4184"/>
                  </a:cubicBezTo>
                  <a:cubicBezTo>
                    <a:pt x="2623" y="4367"/>
                    <a:pt x="2296" y="4517"/>
                    <a:pt x="2173" y="4518"/>
                  </a:cubicBezTo>
                  <a:cubicBezTo>
                    <a:pt x="2037" y="4520"/>
                    <a:pt x="1790" y="4788"/>
                    <a:pt x="1540" y="5216"/>
                  </a:cubicBezTo>
                  <a:cubicBezTo>
                    <a:pt x="1085" y="5993"/>
                    <a:pt x="1044" y="6213"/>
                    <a:pt x="1322" y="6320"/>
                  </a:cubicBezTo>
                  <a:cubicBezTo>
                    <a:pt x="1625" y="6436"/>
                    <a:pt x="1544" y="6623"/>
                    <a:pt x="958" y="7192"/>
                  </a:cubicBezTo>
                  <a:cubicBezTo>
                    <a:pt x="527" y="7610"/>
                    <a:pt x="379" y="7872"/>
                    <a:pt x="268" y="8390"/>
                  </a:cubicBezTo>
                  <a:cubicBezTo>
                    <a:pt x="76" y="9285"/>
                    <a:pt x="86" y="9415"/>
                    <a:pt x="355" y="9415"/>
                  </a:cubicBezTo>
                  <a:cubicBezTo>
                    <a:pt x="482" y="9415"/>
                    <a:pt x="616" y="9450"/>
                    <a:pt x="653" y="9488"/>
                  </a:cubicBezTo>
                  <a:cubicBezTo>
                    <a:pt x="755" y="9589"/>
                    <a:pt x="452" y="10383"/>
                    <a:pt x="209" y="10650"/>
                  </a:cubicBezTo>
                  <a:cubicBezTo>
                    <a:pt x="-11" y="10893"/>
                    <a:pt x="-63" y="11578"/>
                    <a:pt x="78" y="12285"/>
                  </a:cubicBezTo>
                  <a:cubicBezTo>
                    <a:pt x="138" y="12584"/>
                    <a:pt x="229" y="12684"/>
                    <a:pt x="486" y="12713"/>
                  </a:cubicBezTo>
                  <a:cubicBezTo>
                    <a:pt x="757" y="12745"/>
                    <a:pt x="825" y="12822"/>
                    <a:pt x="857" y="13149"/>
                  </a:cubicBezTo>
                  <a:cubicBezTo>
                    <a:pt x="878" y="13369"/>
                    <a:pt x="811" y="13721"/>
                    <a:pt x="704" y="13927"/>
                  </a:cubicBezTo>
                  <a:cubicBezTo>
                    <a:pt x="522" y="14277"/>
                    <a:pt x="527" y="14341"/>
                    <a:pt x="813" y="14987"/>
                  </a:cubicBezTo>
                  <a:cubicBezTo>
                    <a:pt x="1166" y="15784"/>
                    <a:pt x="1284" y="15890"/>
                    <a:pt x="1628" y="15707"/>
                  </a:cubicBezTo>
                  <a:cubicBezTo>
                    <a:pt x="1972" y="15522"/>
                    <a:pt x="2187" y="15950"/>
                    <a:pt x="2166" y="16774"/>
                  </a:cubicBezTo>
                  <a:cubicBezTo>
                    <a:pt x="2151" y="17348"/>
                    <a:pt x="2190" y="17451"/>
                    <a:pt x="2653" y="17937"/>
                  </a:cubicBezTo>
                  <a:cubicBezTo>
                    <a:pt x="2933" y="18230"/>
                    <a:pt x="3200" y="18467"/>
                    <a:pt x="3242" y="18467"/>
                  </a:cubicBezTo>
                  <a:cubicBezTo>
                    <a:pt x="3284" y="18467"/>
                    <a:pt x="3441" y="18354"/>
                    <a:pt x="3591" y="18213"/>
                  </a:cubicBezTo>
                  <a:lnTo>
                    <a:pt x="3868" y="17959"/>
                  </a:lnTo>
                  <a:lnTo>
                    <a:pt x="4100" y="18307"/>
                  </a:lnTo>
                  <a:cubicBezTo>
                    <a:pt x="4228" y="18500"/>
                    <a:pt x="4361" y="18877"/>
                    <a:pt x="4399" y="19143"/>
                  </a:cubicBezTo>
                  <a:cubicBezTo>
                    <a:pt x="4460" y="19577"/>
                    <a:pt x="4543" y="19666"/>
                    <a:pt x="5191" y="20022"/>
                  </a:cubicBezTo>
                  <a:lnTo>
                    <a:pt x="5911" y="20414"/>
                  </a:lnTo>
                  <a:lnTo>
                    <a:pt x="6217" y="20044"/>
                  </a:lnTo>
                  <a:cubicBezTo>
                    <a:pt x="6488" y="19708"/>
                    <a:pt x="6535" y="19690"/>
                    <a:pt x="6733" y="19855"/>
                  </a:cubicBezTo>
                  <a:cubicBezTo>
                    <a:pt x="6855" y="19956"/>
                    <a:pt x="7056" y="20264"/>
                    <a:pt x="7177" y="20545"/>
                  </a:cubicBezTo>
                  <a:cubicBezTo>
                    <a:pt x="7376" y="21008"/>
                    <a:pt x="7457" y="21077"/>
                    <a:pt x="8050" y="21213"/>
                  </a:cubicBezTo>
                  <a:cubicBezTo>
                    <a:pt x="8956" y="21422"/>
                    <a:pt x="9192" y="21403"/>
                    <a:pt x="9192" y="21134"/>
                  </a:cubicBezTo>
                  <a:cubicBezTo>
                    <a:pt x="9192" y="21009"/>
                    <a:pt x="9254" y="20839"/>
                    <a:pt x="9337" y="20756"/>
                  </a:cubicBezTo>
                  <a:cubicBezTo>
                    <a:pt x="9603" y="20491"/>
                    <a:pt x="9914" y="20596"/>
                    <a:pt x="10188" y="21039"/>
                  </a:cubicBezTo>
                  <a:cubicBezTo>
                    <a:pt x="10335" y="21276"/>
                    <a:pt x="10522" y="21492"/>
                    <a:pt x="10603" y="21519"/>
                  </a:cubicBezTo>
                  <a:cubicBezTo>
                    <a:pt x="10769" y="21574"/>
                    <a:pt x="12061" y="21497"/>
                    <a:pt x="12312" y="21417"/>
                  </a:cubicBezTo>
                  <a:cubicBezTo>
                    <a:pt x="12415" y="21384"/>
                    <a:pt x="12460" y="21210"/>
                    <a:pt x="12435" y="20959"/>
                  </a:cubicBezTo>
                  <a:cubicBezTo>
                    <a:pt x="12402" y="20620"/>
                    <a:pt x="12446" y="20547"/>
                    <a:pt x="12712" y="20480"/>
                  </a:cubicBezTo>
                  <a:cubicBezTo>
                    <a:pt x="12948" y="20420"/>
                    <a:pt x="13104" y="20474"/>
                    <a:pt x="13323" y="20705"/>
                  </a:cubicBezTo>
                  <a:cubicBezTo>
                    <a:pt x="13654" y="21054"/>
                    <a:pt x="14153" y="21049"/>
                    <a:pt x="15025" y="20676"/>
                  </a:cubicBezTo>
                  <a:cubicBezTo>
                    <a:pt x="15480" y="20481"/>
                    <a:pt x="15511" y="20440"/>
                    <a:pt x="15446" y="20044"/>
                  </a:cubicBezTo>
                  <a:cubicBezTo>
                    <a:pt x="15354" y="19473"/>
                    <a:pt x="15586" y="19273"/>
                    <a:pt x="16130" y="19463"/>
                  </a:cubicBezTo>
                  <a:cubicBezTo>
                    <a:pt x="16783" y="19690"/>
                    <a:pt x="17025" y="19624"/>
                    <a:pt x="17686" y="19041"/>
                  </a:cubicBezTo>
                  <a:lnTo>
                    <a:pt x="18319" y="18482"/>
                  </a:lnTo>
                  <a:lnTo>
                    <a:pt x="18108" y="18119"/>
                  </a:lnTo>
                  <a:cubicBezTo>
                    <a:pt x="17859" y="17669"/>
                    <a:pt x="18014" y="17287"/>
                    <a:pt x="18392" y="17407"/>
                  </a:cubicBezTo>
                  <a:cubicBezTo>
                    <a:pt x="18920" y="17574"/>
                    <a:pt x="19344" y="17345"/>
                    <a:pt x="19810" y="16644"/>
                  </a:cubicBezTo>
                  <a:cubicBezTo>
                    <a:pt x="20060" y="16268"/>
                    <a:pt x="20268" y="15910"/>
                    <a:pt x="20268" y="15852"/>
                  </a:cubicBezTo>
                  <a:cubicBezTo>
                    <a:pt x="20268" y="15794"/>
                    <a:pt x="20126" y="15619"/>
                    <a:pt x="19956" y="15459"/>
                  </a:cubicBezTo>
                  <a:cubicBezTo>
                    <a:pt x="19715" y="15233"/>
                    <a:pt x="19678" y="15115"/>
                    <a:pt x="19774" y="14936"/>
                  </a:cubicBezTo>
                  <a:cubicBezTo>
                    <a:pt x="19841" y="14810"/>
                    <a:pt x="19965" y="14730"/>
                    <a:pt x="20050" y="14762"/>
                  </a:cubicBezTo>
                  <a:cubicBezTo>
                    <a:pt x="20136" y="14794"/>
                    <a:pt x="20376" y="14717"/>
                    <a:pt x="20588" y="14588"/>
                  </a:cubicBezTo>
                  <a:cubicBezTo>
                    <a:pt x="20901" y="14397"/>
                    <a:pt x="21022" y="14194"/>
                    <a:pt x="21207" y="13512"/>
                  </a:cubicBezTo>
                  <a:cubicBezTo>
                    <a:pt x="21441" y="12647"/>
                    <a:pt x="21405" y="12495"/>
                    <a:pt x="20959" y="12415"/>
                  </a:cubicBezTo>
                  <a:cubicBezTo>
                    <a:pt x="20579" y="12348"/>
                    <a:pt x="20553" y="11837"/>
                    <a:pt x="20923" y="11696"/>
                  </a:cubicBezTo>
                  <a:cubicBezTo>
                    <a:pt x="21450" y="11496"/>
                    <a:pt x="21537" y="11267"/>
                    <a:pt x="21498" y="10214"/>
                  </a:cubicBezTo>
                  <a:lnTo>
                    <a:pt x="21461" y="9226"/>
                  </a:lnTo>
                  <a:lnTo>
                    <a:pt x="21032" y="9219"/>
                  </a:lnTo>
                  <a:cubicBezTo>
                    <a:pt x="20501" y="9210"/>
                    <a:pt x="20424" y="9029"/>
                    <a:pt x="20756" y="8565"/>
                  </a:cubicBezTo>
                  <a:cubicBezTo>
                    <a:pt x="21169" y="7985"/>
                    <a:pt x="21183" y="7657"/>
                    <a:pt x="20850" y="6843"/>
                  </a:cubicBezTo>
                  <a:cubicBezTo>
                    <a:pt x="20682" y="6431"/>
                    <a:pt x="20478" y="6070"/>
                    <a:pt x="20399" y="6044"/>
                  </a:cubicBezTo>
                  <a:cubicBezTo>
                    <a:pt x="20320" y="6018"/>
                    <a:pt x="20124" y="6086"/>
                    <a:pt x="19956" y="6196"/>
                  </a:cubicBezTo>
                  <a:cubicBezTo>
                    <a:pt x="19669" y="6384"/>
                    <a:pt x="19638" y="6381"/>
                    <a:pt x="19512" y="6146"/>
                  </a:cubicBezTo>
                  <a:cubicBezTo>
                    <a:pt x="19418" y="5971"/>
                    <a:pt x="19414" y="5820"/>
                    <a:pt x="19505" y="5652"/>
                  </a:cubicBezTo>
                  <a:cubicBezTo>
                    <a:pt x="19791" y="5118"/>
                    <a:pt x="19660" y="4516"/>
                    <a:pt x="19119" y="3872"/>
                  </a:cubicBezTo>
                  <a:cubicBezTo>
                    <a:pt x="18836" y="3534"/>
                    <a:pt x="18531" y="3254"/>
                    <a:pt x="18436" y="3254"/>
                  </a:cubicBezTo>
                  <a:cubicBezTo>
                    <a:pt x="18340" y="3254"/>
                    <a:pt x="18165" y="3399"/>
                    <a:pt x="18050" y="3574"/>
                  </a:cubicBezTo>
                  <a:cubicBezTo>
                    <a:pt x="17857" y="3868"/>
                    <a:pt x="17825" y="3882"/>
                    <a:pt x="17621" y="3697"/>
                  </a:cubicBezTo>
                  <a:cubicBezTo>
                    <a:pt x="17494" y="3582"/>
                    <a:pt x="17424" y="3394"/>
                    <a:pt x="17461" y="3254"/>
                  </a:cubicBezTo>
                  <a:cubicBezTo>
                    <a:pt x="17496" y="3120"/>
                    <a:pt x="17491" y="2810"/>
                    <a:pt x="17446" y="2571"/>
                  </a:cubicBezTo>
                  <a:cubicBezTo>
                    <a:pt x="17379" y="2215"/>
                    <a:pt x="17233" y="2059"/>
                    <a:pt x="16646" y="1692"/>
                  </a:cubicBezTo>
                  <a:cubicBezTo>
                    <a:pt x="16253" y="1446"/>
                    <a:pt x="15861" y="1249"/>
                    <a:pt x="15774" y="1249"/>
                  </a:cubicBezTo>
                  <a:cubicBezTo>
                    <a:pt x="15687" y="1249"/>
                    <a:pt x="15522" y="1425"/>
                    <a:pt x="15410" y="1641"/>
                  </a:cubicBezTo>
                  <a:cubicBezTo>
                    <a:pt x="15235" y="1979"/>
                    <a:pt x="15184" y="2004"/>
                    <a:pt x="15032" y="1852"/>
                  </a:cubicBezTo>
                  <a:cubicBezTo>
                    <a:pt x="14934" y="1755"/>
                    <a:pt x="14730" y="1426"/>
                    <a:pt x="14574" y="1118"/>
                  </a:cubicBezTo>
                  <a:cubicBezTo>
                    <a:pt x="14283" y="544"/>
                    <a:pt x="14128" y="462"/>
                    <a:pt x="12879" y="188"/>
                  </a:cubicBezTo>
                  <a:cubicBezTo>
                    <a:pt x="12522" y="110"/>
                    <a:pt x="12454" y="141"/>
                    <a:pt x="12275" y="486"/>
                  </a:cubicBezTo>
                  <a:cubicBezTo>
                    <a:pt x="12166" y="698"/>
                    <a:pt x="12018" y="871"/>
                    <a:pt x="11948" y="871"/>
                  </a:cubicBezTo>
                  <a:cubicBezTo>
                    <a:pt x="11878" y="871"/>
                    <a:pt x="11623" y="670"/>
                    <a:pt x="11381" y="428"/>
                  </a:cubicBezTo>
                  <a:cubicBezTo>
                    <a:pt x="11147" y="194"/>
                    <a:pt x="10979" y="68"/>
                    <a:pt x="10726" y="2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52" name="선"/>
          <p:cNvSpPr/>
          <p:nvPr/>
        </p:nvSpPr>
        <p:spPr>
          <a:xfrm flipV="1">
            <a:off x="9889247" y="2847252"/>
            <a:ext cx="411571" cy="178283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7" name="연결선"/>
          <p:cNvSpPr/>
          <p:nvPr/>
        </p:nvSpPr>
        <p:spPr>
          <a:xfrm>
            <a:off x="9911430" y="3251237"/>
            <a:ext cx="573329" cy="20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19" extrusionOk="0">
                <a:moveTo>
                  <a:pt x="0" y="1450"/>
                </a:moveTo>
                <a:cubicBezTo>
                  <a:pt x="8929" y="-2981"/>
                  <a:pt x="16129" y="2742"/>
                  <a:pt x="21600" y="1861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  <a:alpha val="55285"/>
              </a:schemeClr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54" name="Front"/>
          <p:cNvSpPr txBox="1"/>
          <p:nvPr/>
        </p:nvSpPr>
        <p:spPr>
          <a:xfrm>
            <a:off x="10627741" y="4427856"/>
            <a:ext cx="58308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Front</a:t>
            </a:r>
          </a:p>
        </p:txBody>
      </p:sp>
      <p:sp>
        <p:nvSpPr>
          <p:cNvPr id="655" name="Back"/>
          <p:cNvSpPr txBox="1"/>
          <p:nvPr/>
        </p:nvSpPr>
        <p:spPr>
          <a:xfrm>
            <a:off x="8629811" y="4433470"/>
            <a:ext cx="5602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Back</a:t>
            </a:r>
          </a:p>
        </p:txBody>
      </p:sp>
      <p:sp>
        <p:nvSpPr>
          <p:cNvPr id="656" name="선"/>
          <p:cNvSpPr/>
          <p:nvPr/>
        </p:nvSpPr>
        <p:spPr>
          <a:xfrm flipV="1">
            <a:off x="9876295" y="2802328"/>
            <a:ext cx="1" cy="1836337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57" name="Pitch + Offset"/>
          <p:cNvSpPr txBox="1"/>
          <p:nvPr/>
        </p:nvSpPr>
        <p:spPr>
          <a:xfrm>
            <a:off x="10346524" y="2409656"/>
            <a:ext cx="131452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solidFill>
                  <a:schemeClr val="accent1">
                    <a:satOff val="-4409"/>
                    <a:lumOff val="-10509"/>
                  </a:schemeClr>
                </a:solidFill>
              </a:rPr>
              <a:t>Pitch</a:t>
            </a:r>
            <a:r>
              <a:t> + </a:t>
            </a:r>
            <a:r>
              <a:rPr>
                <a:solidFill>
                  <a:schemeClr val="accent2">
                    <a:satOff val="-4966"/>
                    <a:lumOff val="-10549"/>
                  </a:schemeClr>
                </a:solidFill>
              </a:rPr>
              <a:t>Offset</a:t>
            </a:r>
          </a:p>
        </p:txBody>
      </p:sp>
      <p:sp>
        <p:nvSpPr>
          <p:cNvPr id="658" name="Setpoint"/>
          <p:cNvSpPr txBox="1"/>
          <p:nvPr/>
        </p:nvSpPr>
        <p:spPr>
          <a:xfrm>
            <a:off x="10505888" y="3353941"/>
            <a:ext cx="82011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659" name="0"/>
          <p:cNvSpPr txBox="1"/>
          <p:nvPr/>
        </p:nvSpPr>
        <p:spPr>
          <a:xfrm>
            <a:off x="9750442" y="2398990"/>
            <a:ext cx="255759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0</a:t>
            </a:r>
          </a:p>
        </p:txBody>
      </p:sp>
      <p:pic>
        <p:nvPicPr>
          <p:cNvPr id="66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26906" y="2831630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5349" y="2918597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연결선"/>
          <p:cNvSpPr/>
          <p:nvPr/>
        </p:nvSpPr>
        <p:spPr>
          <a:xfrm>
            <a:off x="9911573" y="3030113"/>
            <a:ext cx="316959" cy="6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04" extrusionOk="0">
                <a:moveTo>
                  <a:pt x="0" y="9909"/>
                </a:moveTo>
                <a:cubicBezTo>
                  <a:pt x="5102" y="-5196"/>
                  <a:pt x="12302" y="-3031"/>
                  <a:pt x="21600" y="16404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63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5270" y="5924639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17600" y="3315255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1635" y="7205024"/>
            <a:ext cx="464553" cy="421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79493" y="2564176"/>
            <a:ext cx="464553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Output"/>
          <p:cNvSpPr txBox="1"/>
          <p:nvPr/>
        </p:nvSpPr>
        <p:spPr>
          <a:xfrm>
            <a:off x="10343839" y="2118652"/>
            <a:ext cx="70720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668" name="모서리가 둥근 직사각형"/>
          <p:cNvSpPr/>
          <p:nvPr/>
        </p:nvSpPr>
        <p:spPr>
          <a:xfrm>
            <a:off x="10768652" y="6116123"/>
            <a:ext cx="1296388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69" name="Measurement"/>
          <p:cNvSpPr txBox="1"/>
          <p:nvPr/>
        </p:nvSpPr>
        <p:spPr>
          <a:xfrm>
            <a:off x="10825556" y="6222197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670" name="iFBalance"/>
          <p:cNvSpPr txBox="1"/>
          <p:nvPr/>
        </p:nvSpPr>
        <p:spPr>
          <a:xfrm>
            <a:off x="4876002" y="1936964"/>
            <a:ext cx="1881062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iFBalance</a:t>
            </a:r>
          </a:p>
        </p:txBody>
      </p:sp>
      <p:sp>
        <p:nvSpPr>
          <p:cNvPr id="689" name="연결선"/>
          <p:cNvSpPr/>
          <p:nvPr/>
        </p:nvSpPr>
        <p:spPr>
          <a:xfrm>
            <a:off x="10482552" y="5009283"/>
            <a:ext cx="743101" cy="10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681" y="1847"/>
                  <a:pt x="18881" y="904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72" name="IMU Sensor"/>
          <p:cNvSpPr txBox="1"/>
          <p:nvPr/>
        </p:nvSpPr>
        <p:spPr>
          <a:xfrm>
            <a:off x="11169821" y="5123067"/>
            <a:ext cx="114178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IMU Sensor</a:t>
            </a:r>
          </a:p>
        </p:txBody>
      </p:sp>
      <p:sp>
        <p:nvSpPr>
          <p:cNvPr id="673" name="PWM  Motor Control"/>
          <p:cNvSpPr txBox="1"/>
          <p:nvPr/>
        </p:nvSpPr>
        <p:spPr>
          <a:xfrm>
            <a:off x="9212038" y="5472217"/>
            <a:ext cx="1322460" cy="57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PWM </a:t>
            </a:r>
            <a:br/>
            <a:r>
              <a:t>Motor Control</a:t>
            </a:r>
          </a:p>
        </p:txBody>
      </p:sp>
      <p:sp>
        <p:nvSpPr>
          <p:cNvPr id="690" name="연결선"/>
          <p:cNvSpPr/>
          <p:nvPr/>
        </p:nvSpPr>
        <p:spPr>
          <a:xfrm>
            <a:off x="8859755" y="5034984"/>
            <a:ext cx="457870" cy="1014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1" h="21600" extrusionOk="0">
                <a:moveTo>
                  <a:pt x="118" y="21600"/>
                </a:moveTo>
                <a:cubicBezTo>
                  <a:pt x="-999" y="11538"/>
                  <a:pt x="5829" y="4338"/>
                  <a:pt x="20601" y="0"/>
                </a:cubicBezTo>
              </a:path>
            </a:pathLst>
          </a:custGeom>
          <a:ln w="381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75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36159" y="8143308"/>
            <a:ext cx="1017120" cy="53311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ime Interval ( Unit : Second ) : 0.005 sec"/>
          <p:cNvSpPr txBox="1"/>
          <p:nvPr/>
        </p:nvSpPr>
        <p:spPr>
          <a:xfrm>
            <a:off x="4375680" y="8234855"/>
            <a:ext cx="378079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Time Interval ( Unit : Second ) : 0.005 sec</a:t>
            </a:r>
          </a:p>
        </p:txBody>
      </p:sp>
      <p:sp>
        <p:nvSpPr>
          <p:cNvPr id="677" name="모서리가 둥근 직사각형"/>
          <p:cNvSpPr/>
          <p:nvPr/>
        </p:nvSpPr>
        <p:spPr>
          <a:xfrm>
            <a:off x="2471871" y="6141364"/>
            <a:ext cx="764015" cy="585823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78" name="Input"/>
          <p:cNvSpPr txBox="1"/>
          <p:nvPr/>
        </p:nvSpPr>
        <p:spPr>
          <a:xfrm>
            <a:off x="2549278" y="6255223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679" name="선"/>
          <p:cNvSpPr/>
          <p:nvPr/>
        </p:nvSpPr>
        <p:spPr>
          <a:xfrm>
            <a:off x="2150043" y="6437428"/>
            <a:ext cx="25576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91" name="연결선"/>
          <p:cNvSpPr/>
          <p:nvPr/>
        </p:nvSpPr>
        <p:spPr>
          <a:xfrm>
            <a:off x="2796734" y="4428918"/>
            <a:ext cx="494038" cy="656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6" h="21600" extrusionOk="0">
                <a:moveTo>
                  <a:pt x="185" y="0"/>
                </a:moveTo>
                <a:cubicBezTo>
                  <a:pt x="-1234" y="11420"/>
                  <a:pt x="5493" y="18620"/>
                  <a:pt x="20366" y="21600"/>
                </a:cubicBezTo>
              </a:path>
            </a:pathLst>
          </a:custGeom>
          <a:ln w="38100">
            <a:solidFill>
              <a:schemeClr val="accent2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81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rcRect/>
          <a:stretch>
            <a:fillRect/>
          </a:stretch>
        </p:blipFill>
        <p:spPr>
          <a:xfrm>
            <a:off x="1557662" y="3784005"/>
            <a:ext cx="1340655" cy="501237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System"/>
          <p:cNvSpPr txBox="1"/>
          <p:nvPr/>
        </p:nvSpPr>
        <p:spPr>
          <a:xfrm>
            <a:off x="5557270" y="4177301"/>
            <a:ext cx="7635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</a:t>
            </a:r>
          </a:p>
        </p:txBody>
      </p:sp>
      <p:sp>
        <p:nvSpPr>
          <p:cNvPr id="683" name="System Variable"/>
          <p:cNvSpPr txBox="1"/>
          <p:nvPr/>
        </p:nvSpPr>
        <p:spPr>
          <a:xfrm>
            <a:off x="3036495" y="3842559"/>
            <a:ext cx="154828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 Variable</a:t>
            </a:r>
          </a:p>
        </p:txBody>
      </p:sp>
      <p:pic>
        <p:nvPicPr>
          <p:cNvPr id="68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7832" y="5522337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8796" y="5956346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42502" y="6872813"/>
            <a:ext cx="494141" cy="350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그룹"/>
          <p:cNvGrpSpPr/>
          <p:nvPr/>
        </p:nvGrpSpPr>
        <p:grpSpPr>
          <a:xfrm>
            <a:off x="5190066" y="2127703"/>
            <a:ext cx="2700640" cy="6787987"/>
            <a:chOff x="0" y="0"/>
            <a:chExt cx="2700639" cy="6787985"/>
          </a:xfrm>
        </p:grpSpPr>
        <p:grpSp>
          <p:nvGrpSpPr>
            <p:cNvPr id="234" name="그룹"/>
            <p:cNvGrpSpPr/>
            <p:nvPr/>
          </p:nvGrpSpPr>
          <p:grpSpPr>
            <a:xfrm>
              <a:off x="0" y="-1"/>
              <a:ext cx="2700640" cy="6787987"/>
              <a:chOff x="0" y="0"/>
              <a:chExt cx="2700639" cy="6787985"/>
            </a:xfrm>
          </p:grpSpPr>
          <p:pic>
            <p:nvPicPr>
              <p:cNvPr id="228" name="이미지" descr="이미지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6197004">
                <a:off x="-1851603" y="2078469"/>
                <a:ext cx="6367612" cy="2466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직사각형"/>
              <p:cNvSpPr/>
              <p:nvPr/>
            </p:nvSpPr>
            <p:spPr>
              <a:xfrm>
                <a:off x="2049897" y="0"/>
                <a:ext cx="592385" cy="3275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직사각형"/>
              <p:cNvSpPr/>
              <p:nvPr/>
            </p:nvSpPr>
            <p:spPr>
              <a:xfrm>
                <a:off x="0" y="12023"/>
                <a:ext cx="592385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직사각형"/>
              <p:cNvSpPr/>
              <p:nvPr/>
            </p:nvSpPr>
            <p:spPr>
              <a:xfrm>
                <a:off x="75123" y="6372706"/>
                <a:ext cx="860462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직사각형"/>
              <p:cNvSpPr/>
              <p:nvPr/>
            </p:nvSpPr>
            <p:spPr>
              <a:xfrm>
                <a:off x="1840177" y="6363326"/>
                <a:ext cx="860463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직사각형"/>
              <p:cNvSpPr/>
              <p:nvPr/>
            </p:nvSpPr>
            <p:spPr>
              <a:xfrm>
                <a:off x="758059" y="6460464"/>
                <a:ext cx="1214035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7" name="그룹"/>
            <p:cNvGrpSpPr/>
            <p:nvPr/>
          </p:nvGrpSpPr>
          <p:grpSpPr>
            <a:xfrm rot="1690">
              <a:off x="711885" y="849811"/>
              <a:ext cx="1202446" cy="1563235"/>
              <a:chOff x="0" y="0"/>
              <a:chExt cx="1202445" cy="1563233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0" y="0"/>
                <a:ext cx="1202446" cy="15632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DDDDDD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236" name="이미지" descr="이미지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7666" y="84272"/>
                <a:ext cx="1047113" cy="1394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40" name="선"/>
          <p:cNvSpPr/>
          <p:nvPr/>
        </p:nvSpPr>
        <p:spPr>
          <a:xfrm>
            <a:off x="3978251" y="5521696"/>
            <a:ext cx="2599710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1" name="선"/>
          <p:cNvSpPr/>
          <p:nvPr/>
        </p:nvSpPr>
        <p:spPr>
          <a:xfrm flipH="1">
            <a:off x="7135610" y="5031775"/>
            <a:ext cx="1454918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2" name="타원형"/>
          <p:cNvSpPr/>
          <p:nvPr/>
        </p:nvSpPr>
        <p:spPr>
          <a:xfrm>
            <a:off x="8562613" y="4950119"/>
            <a:ext cx="148616" cy="163312"/>
          </a:xfrm>
          <a:prstGeom prst="ellipse">
            <a:avLst/>
          </a:prstGeom>
          <a:solidFill>
            <a:schemeClr val="accent2">
              <a:lumOff val="23627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43" name="선"/>
          <p:cNvSpPr/>
          <p:nvPr/>
        </p:nvSpPr>
        <p:spPr>
          <a:xfrm flipH="1">
            <a:off x="7158625" y="7218177"/>
            <a:ext cx="1454917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4" name="타원형"/>
          <p:cNvSpPr/>
          <p:nvPr/>
        </p:nvSpPr>
        <p:spPr>
          <a:xfrm>
            <a:off x="8601193" y="7136522"/>
            <a:ext cx="148616" cy="163312"/>
          </a:xfrm>
          <a:prstGeom prst="ellipse">
            <a:avLst/>
          </a:prstGeom>
          <a:solidFill>
            <a:schemeClr val="accent3">
              <a:lumOff val="22941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45" name="BMP388…"/>
          <p:cNvSpPr txBox="1"/>
          <p:nvPr/>
        </p:nvSpPr>
        <p:spPr>
          <a:xfrm>
            <a:off x="9105493" y="4303490"/>
            <a:ext cx="2458678" cy="243656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BMP388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Pressure Sensor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200 ~ 1250 hPa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30cm Error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I2C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200Hz Sampling</a:t>
            </a:r>
          </a:p>
        </p:txBody>
      </p:sp>
      <p:sp>
        <p:nvSpPr>
          <p:cNvPr id="246" name="ESP32 PICO V3…"/>
          <p:cNvSpPr txBox="1"/>
          <p:nvPr/>
        </p:nvSpPr>
        <p:spPr>
          <a:xfrm>
            <a:off x="507302" y="1910408"/>
            <a:ext cx="3657316" cy="301422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ESP32 PICO V3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Xtensa® Dual Core 32-bit CPU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WiFi 2.4 GHz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Bluetooth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4 MB Flash Memory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34 programmable GPIOs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12 bit SAR ADC x 18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RTC</a:t>
            </a:r>
          </a:p>
        </p:txBody>
      </p:sp>
      <p:sp>
        <p:nvSpPr>
          <p:cNvPr id="247" name="MPU9250…"/>
          <p:cNvSpPr txBox="1"/>
          <p:nvPr/>
        </p:nvSpPr>
        <p:spPr>
          <a:xfrm>
            <a:off x="405809" y="6238900"/>
            <a:ext cx="3365109" cy="277504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MPU9250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Triple Axis MEMS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Accelerometer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Gyroscope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Magnetometer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400KHz Fast Mode I2C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Digital Motion Processing </a:t>
            </a:r>
          </a:p>
        </p:txBody>
      </p:sp>
      <p:sp>
        <p:nvSpPr>
          <p:cNvPr id="248" name="CP2102…"/>
          <p:cNvSpPr txBox="1"/>
          <p:nvPr/>
        </p:nvSpPr>
        <p:spPr>
          <a:xfrm>
            <a:off x="9105493" y="7149952"/>
            <a:ext cx="2458678" cy="13289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CP2102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600">
                <a:solidFill>
                  <a:srgbClr val="535353"/>
                </a:solidFill>
              </a:defRPr>
            </a:pPr>
            <a:r>
              <a:t> USB2Serial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600">
                <a:solidFill>
                  <a:srgbClr val="535353"/>
                </a:solidFill>
              </a:defRPr>
            </a:pPr>
            <a:r>
              <a:t> 300 ~ 921600 bps</a:t>
            </a:r>
          </a:p>
        </p:txBody>
      </p:sp>
      <p:sp>
        <p:nvSpPr>
          <p:cNvPr id="249" name="선"/>
          <p:cNvSpPr/>
          <p:nvPr/>
        </p:nvSpPr>
        <p:spPr>
          <a:xfrm>
            <a:off x="4294052" y="2151834"/>
            <a:ext cx="2065199" cy="182975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0" name="선"/>
          <p:cNvSpPr/>
          <p:nvPr/>
        </p:nvSpPr>
        <p:spPr>
          <a:xfrm flipH="1">
            <a:off x="3157268" y="2167533"/>
            <a:ext cx="1144368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1" name="타원형"/>
          <p:cNvSpPr/>
          <p:nvPr/>
        </p:nvSpPr>
        <p:spPr>
          <a:xfrm>
            <a:off x="3003934" y="2085878"/>
            <a:ext cx="148616" cy="163311"/>
          </a:xfrm>
          <a:prstGeom prst="ellipse">
            <a:avLst/>
          </a:prstGeom>
          <a:solidFill>
            <a:schemeClr val="accent1">
              <a:lumOff val="2372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2" name="선"/>
          <p:cNvSpPr/>
          <p:nvPr/>
        </p:nvSpPr>
        <p:spPr>
          <a:xfrm flipV="1">
            <a:off x="2611916" y="5523704"/>
            <a:ext cx="1367419" cy="529859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타원형"/>
          <p:cNvSpPr/>
          <p:nvPr/>
        </p:nvSpPr>
        <p:spPr>
          <a:xfrm>
            <a:off x="2513283" y="6002716"/>
            <a:ext cx="148616" cy="163311"/>
          </a:xfrm>
          <a:prstGeom prst="ellipse">
            <a:avLst/>
          </a:prstGeom>
          <a:solidFill>
            <a:schemeClr val="accent4">
              <a:lumOff val="24313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4" name="Development Tools…"/>
          <p:cNvSpPr txBox="1"/>
          <p:nvPr/>
        </p:nvSpPr>
        <p:spPr>
          <a:xfrm>
            <a:off x="9081089" y="1499700"/>
            <a:ext cx="3278730" cy="269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b="1"/>
            </a:pPr>
            <a:r>
              <a:t>Development Tools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Arduino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PlatformIO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Native</a:t>
            </a:r>
          </a:p>
        </p:txBody>
      </p:sp>
      <p:sp>
        <p:nvSpPr>
          <p:cNvPr id="255" name="선"/>
          <p:cNvSpPr/>
          <p:nvPr/>
        </p:nvSpPr>
        <p:spPr>
          <a:xfrm flipH="1">
            <a:off x="3802818" y="5161365"/>
            <a:ext cx="2105726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6" name="타원형"/>
          <p:cNvSpPr/>
          <p:nvPr/>
        </p:nvSpPr>
        <p:spPr>
          <a:xfrm>
            <a:off x="3655144" y="5063224"/>
            <a:ext cx="148616" cy="163312"/>
          </a:xfrm>
          <a:prstGeom prst="ellipse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7" name="RESET Button"/>
          <p:cNvSpPr txBox="1"/>
          <p:nvPr/>
        </p:nvSpPr>
        <p:spPr>
          <a:xfrm>
            <a:off x="1780866" y="4891561"/>
            <a:ext cx="2105725" cy="615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>
            <a:lvl1pPr defTabSz="1849571">
              <a:defRPr sz="1800" b="1"/>
            </a:lvl1pPr>
          </a:lstStyle>
          <a:p>
            <a:r>
              <a:t>RESET Button</a:t>
            </a:r>
          </a:p>
        </p:txBody>
      </p:sp>
      <p:sp>
        <p:nvSpPr>
          <p:cNvPr id="258" name="GPIO 0 Button"/>
          <p:cNvSpPr txBox="1"/>
          <p:nvPr/>
        </p:nvSpPr>
        <p:spPr>
          <a:xfrm>
            <a:off x="3879056" y="6237758"/>
            <a:ext cx="1282339" cy="1047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2478" tIns="92478" rIns="92478" bIns="92478"/>
          <a:lstStyle>
            <a:lvl1pPr defTabSz="1849571">
              <a:defRPr sz="1800" b="1"/>
            </a:lvl1pPr>
          </a:lstStyle>
          <a:p>
            <a:r>
              <a:t>GPIO 0 Button</a:t>
            </a:r>
          </a:p>
        </p:txBody>
      </p:sp>
      <p:sp>
        <p:nvSpPr>
          <p:cNvPr id="259" name="선"/>
          <p:cNvSpPr/>
          <p:nvPr/>
        </p:nvSpPr>
        <p:spPr>
          <a:xfrm flipH="1">
            <a:off x="5057007" y="5886570"/>
            <a:ext cx="908874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0" name="선"/>
          <p:cNvSpPr/>
          <p:nvPr/>
        </p:nvSpPr>
        <p:spPr>
          <a:xfrm flipH="1">
            <a:off x="4509469" y="5884390"/>
            <a:ext cx="565181" cy="197190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1" name="타원형"/>
          <p:cNvSpPr/>
          <p:nvPr/>
        </p:nvSpPr>
        <p:spPr>
          <a:xfrm>
            <a:off x="4445918" y="5995059"/>
            <a:ext cx="148616" cy="163312"/>
          </a:xfrm>
          <a:prstGeom prst="ellipse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62" name="iFZero Board"/>
          <p:cNvSpPr txBox="1"/>
          <p:nvPr/>
        </p:nvSpPr>
        <p:spPr>
          <a:xfrm>
            <a:off x="5258090" y="1111680"/>
            <a:ext cx="2355525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iFZero Board</a:t>
            </a:r>
          </a:p>
        </p:txBody>
      </p:sp>
      <p:sp>
        <p:nvSpPr>
          <p:cNvPr id="263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직사각형"/>
          <p:cNvSpPr/>
          <p:nvPr/>
        </p:nvSpPr>
        <p:spPr>
          <a:xfrm>
            <a:off x="8852684" y="4245556"/>
            <a:ext cx="1044714" cy="269022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94" name="직사각형"/>
          <p:cNvSpPr/>
          <p:nvPr/>
        </p:nvSpPr>
        <p:spPr>
          <a:xfrm>
            <a:off x="4556369" y="5273066"/>
            <a:ext cx="1449762" cy="702604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9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96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97" name="PID"/>
          <p:cNvSpPr txBox="1"/>
          <p:nvPr/>
        </p:nvSpPr>
        <p:spPr>
          <a:xfrm>
            <a:off x="4925545" y="5370107"/>
            <a:ext cx="7114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PID</a:t>
            </a:r>
          </a:p>
        </p:txBody>
      </p:sp>
      <p:sp>
        <p:nvSpPr>
          <p:cNvPr id="698" name="타원형"/>
          <p:cNvSpPr/>
          <p:nvPr/>
        </p:nvSpPr>
        <p:spPr>
          <a:xfrm>
            <a:off x="2268555" y="5311091"/>
            <a:ext cx="681252" cy="669298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6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1034" y="5432045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선"/>
          <p:cNvSpPr/>
          <p:nvPr/>
        </p:nvSpPr>
        <p:spPr>
          <a:xfrm>
            <a:off x="1903528" y="5645740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01" name="선"/>
          <p:cNvSpPr/>
          <p:nvPr/>
        </p:nvSpPr>
        <p:spPr>
          <a:xfrm>
            <a:off x="4203609" y="5639718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02" name="Setpoint"/>
          <p:cNvSpPr txBox="1"/>
          <p:nvPr/>
        </p:nvSpPr>
        <p:spPr>
          <a:xfrm>
            <a:off x="996876" y="5466457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pic>
        <p:nvPicPr>
          <p:cNvPr id="70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878" y="5140213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6132" y="6088146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모서리가 둥근 직사각형"/>
          <p:cNvSpPr/>
          <p:nvPr/>
        </p:nvSpPr>
        <p:spPr>
          <a:xfrm>
            <a:off x="6494538" y="5269682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06" name="Output"/>
          <p:cNvSpPr txBox="1"/>
          <p:nvPr/>
        </p:nvSpPr>
        <p:spPr>
          <a:xfrm>
            <a:off x="6538370" y="5398560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707" name="선"/>
          <p:cNvSpPr/>
          <p:nvPr/>
        </p:nvSpPr>
        <p:spPr>
          <a:xfrm>
            <a:off x="6131502" y="5590666"/>
            <a:ext cx="27124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08" name="선"/>
          <p:cNvSpPr/>
          <p:nvPr/>
        </p:nvSpPr>
        <p:spPr>
          <a:xfrm>
            <a:off x="2628260" y="6052272"/>
            <a:ext cx="8389780" cy="129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637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09" name="Pitch"/>
          <p:cNvSpPr txBox="1"/>
          <p:nvPr/>
        </p:nvSpPr>
        <p:spPr>
          <a:xfrm>
            <a:off x="1680247" y="6345420"/>
            <a:ext cx="59419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Pitch</a:t>
            </a:r>
          </a:p>
        </p:txBody>
      </p:sp>
      <p:pic>
        <p:nvPicPr>
          <p:cNvPr id="71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5992" y="5139973"/>
            <a:ext cx="464553" cy="42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19863" y="6293358"/>
            <a:ext cx="464553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모서리가 둥근 직사각형"/>
          <p:cNvSpPr/>
          <p:nvPr/>
        </p:nvSpPr>
        <p:spPr>
          <a:xfrm>
            <a:off x="10327308" y="5269682"/>
            <a:ext cx="1296387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13" name="Measurement"/>
          <p:cNvSpPr txBox="1"/>
          <p:nvPr/>
        </p:nvSpPr>
        <p:spPr>
          <a:xfrm>
            <a:off x="10384211" y="5375756"/>
            <a:ext cx="124864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714" name="모서리가 둥근 직사각형"/>
          <p:cNvSpPr/>
          <p:nvPr/>
        </p:nvSpPr>
        <p:spPr>
          <a:xfrm>
            <a:off x="3342593" y="5356698"/>
            <a:ext cx="764015" cy="585822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15" name="Input"/>
          <p:cNvSpPr txBox="1"/>
          <p:nvPr/>
        </p:nvSpPr>
        <p:spPr>
          <a:xfrm>
            <a:off x="3420000" y="5470557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716" name="선"/>
          <p:cNvSpPr/>
          <p:nvPr/>
        </p:nvSpPr>
        <p:spPr>
          <a:xfrm>
            <a:off x="3020766" y="5652761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17" name="System"/>
          <p:cNvSpPr txBox="1"/>
          <p:nvPr/>
        </p:nvSpPr>
        <p:spPr>
          <a:xfrm>
            <a:off x="6252640" y="1391767"/>
            <a:ext cx="7635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</a:t>
            </a:r>
          </a:p>
        </p:txBody>
      </p:sp>
      <p:sp>
        <p:nvSpPr>
          <p:cNvPr id="718" name="선"/>
          <p:cNvSpPr/>
          <p:nvPr/>
        </p:nvSpPr>
        <p:spPr>
          <a:xfrm>
            <a:off x="9985008" y="5573833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19" name="타원형"/>
          <p:cNvSpPr/>
          <p:nvPr/>
        </p:nvSpPr>
        <p:spPr>
          <a:xfrm>
            <a:off x="7741522" y="5227944"/>
            <a:ext cx="681252" cy="669299"/>
          </a:xfrm>
          <a:prstGeom prst="ellipse">
            <a:avLst/>
          </a:prstGeom>
          <a:solidFill>
            <a:schemeClr val="accent4">
              <a:lumOff val="12156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20" name="Mixer"/>
          <p:cNvSpPr txBox="1"/>
          <p:nvPr/>
        </p:nvSpPr>
        <p:spPr>
          <a:xfrm>
            <a:off x="7762479" y="5387585"/>
            <a:ext cx="63933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Mixer</a:t>
            </a:r>
          </a:p>
        </p:txBody>
      </p:sp>
      <p:pic>
        <p:nvPicPr>
          <p:cNvPr id="72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12602" t="14795" b="7007"/>
          <a:stretch>
            <a:fillRect/>
          </a:stretch>
        </p:blipFill>
        <p:spPr>
          <a:xfrm>
            <a:off x="9040670" y="4696974"/>
            <a:ext cx="807416" cy="650692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Left"/>
          <p:cNvSpPr txBox="1"/>
          <p:nvPr/>
        </p:nvSpPr>
        <p:spPr>
          <a:xfrm>
            <a:off x="9115855" y="4317012"/>
            <a:ext cx="48118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</a:t>
            </a:r>
          </a:p>
        </p:txBody>
      </p:sp>
      <p:sp>
        <p:nvSpPr>
          <p:cNvPr id="723" name="선"/>
          <p:cNvSpPr/>
          <p:nvPr/>
        </p:nvSpPr>
        <p:spPr>
          <a:xfrm>
            <a:off x="7380421" y="5562593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4" name="Right"/>
          <p:cNvSpPr txBox="1"/>
          <p:nvPr/>
        </p:nvSpPr>
        <p:spPr>
          <a:xfrm>
            <a:off x="9040671" y="5815612"/>
            <a:ext cx="594393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Right</a:t>
            </a:r>
          </a:p>
        </p:txBody>
      </p:sp>
      <p:pic>
        <p:nvPicPr>
          <p:cNvPr id="725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12602" t="14795" b="7007"/>
          <a:stretch>
            <a:fillRect/>
          </a:stretch>
        </p:blipFill>
        <p:spPr>
          <a:xfrm>
            <a:off x="9040670" y="6157299"/>
            <a:ext cx="807416" cy="650693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선"/>
          <p:cNvSpPr/>
          <p:nvPr/>
        </p:nvSpPr>
        <p:spPr>
          <a:xfrm>
            <a:off x="8504481" y="5573568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직사각형"/>
          <p:cNvSpPr/>
          <p:nvPr/>
        </p:nvSpPr>
        <p:spPr>
          <a:xfrm>
            <a:off x="5648569" y="3162132"/>
            <a:ext cx="1449762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73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31" name="PID"/>
          <p:cNvSpPr txBox="1"/>
          <p:nvPr/>
        </p:nvSpPr>
        <p:spPr>
          <a:xfrm>
            <a:off x="6017745" y="3259174"/>
            <a:ext cx="7114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PID</a:t>
            </a:r>
          </a:p>
        </p:txBody>
      </p:sp>
      <p:sp>
        <p:nvSpPr>
          <p:cNvPr id="732" name="타원형"/>
          <p:cNvSpPr/>
          <p:nvPr/>
        </p:nvSpPr>
        <p:spPr>
          <a:xfrm>
            <a:off x="3360755" y="3200157"/>
            <a:ext cx="681252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7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3234" y="332111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선"/>
          <p:cNvSpPr/>
          <p:nvPr/>
        </p:nvSpPr>
        <p:spPr>
          <a:xfrm>
            <a:off x="2995728" y="3534806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5" name="선"/>
          <p:cNvSpPr/>
          <p:nvPr/>
        </p:nvSpPr>
        <p:spPr>
          <a:xfrm>
            <a:off x="5267439" y="3534566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6" name="Setpoint"/>
          <p:cNvSpPr txBox="1"/>
          <p:nvPr/>
        </p:nvSpPr>
        <p:spPr>
          <a:xfrm>
            <a:off x="2089076" y="3355524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pic>
        <p:nvPicPr>
          <p:cNvPr id="73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4078" y="3029279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8837" y="2482598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모서리가 둥근 직사각형"/>
          <p:cNvSpPr/>
          <p:nvPr/>
        </p:nvSpPr>
        <p:spPr>
          <a:xfrm>
            <a:off x="7586738" y="3158749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0" name="Output"/>
          <p:cNvSpPr txBox="1"/>
          <p:nvPr/>
        </p:nvSpPr>
        <p:spPr>
          <a:xfrm>
            <a:off x="7630570" y="3287626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741" name="선"/>
          <p:cNvSpPr/>
          <p:nvPr/>
        </p:nvSpPr>
        <p:spPr>
          <a:xfrm>
            <a:off x="7223701" y="347973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42" name="선"/>
          <p:cNvSpPr/>
          <p:nvPr/>
        </p:nvSpPr>
        <p:spPr>
          <a:xfrm>
            <a:off x="3722308" y="2506577"/>
            <a:ext cx="5825381" cy="58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19963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43" name="Pitch"/>
          <p:cNvSpPr txBox="1"/>
          <p:nvPr/>
        </p:nvSpPr>
        <p:spPr>
          <a:xfrm>
            <a:off x="3206099" y="2166951"/>
            <a:ext cx="59419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Pitch</a:t>
            </a:r>
          </a:p>
        </p:txBody>
      </p:sp>
      <p:pic>
        <p:nvPicPr>
          <p:cNvPr id="74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8192" y="3029039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5715" y="2114888"/>
            <a:ext cx="464552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모서리가 둥근 직사각형"/>
          <p:cNvSpPr/>
          <p:nvPr/>
        </p:nvSpPr>
        <p:spPr>
          <a:xfrm>
            <a:off x="8845642" y="3158483"/>
            <a:ext cx="1296387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7" name="Measurement"/>
          <p:cNvSpPr txBox="1"/>
          <p:nvPr/>
        </p:nvSpPr>
        <p:spPr>
          <a:xfrm>
            <a:off x="8902545" y="3264556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748" name="모서리가 둥근 직사각형"/>
          <p:cNvSpPr/>
          <p:nvPr/>
        </p:nvSpPr>
        <p:spPr>
          <a:xfrm>
            <a:off x="4434793" y="3245764"/>
            <a:ext cx="764015" cy="585823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9" name="Input"/>
          <p:cNvSpPr txBox="1"/>
          <p:nvPr/>
        </p:nvSpPr>
        <p:spPr>
          <a:xfrm>
            <a:off x="4512200" y="3359623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750" name="선"/>
          <p:cNvSpPr/>
          <p:nvPr/>
        </p:nvSpPr>
        <p:spPr>
          <a:xfrm>
            <a:off x="4112966" y="3541828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1" name="System"/>
          <p:cNvSpPr txBox="1"/>
          <p:nvPr/>
        </p:nvSpPr>
        <p:spPr>
          <a:xfrm>
            <a:off x="6252640" y="1391767"/>
            <a:ext cx="7635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</a:t>
            </a:r>
          </a:p>
        </p:txBody>
      </p:sp>
      <p:sp>
        <p:nvSpPr>
          <p:cNvPr id="752" name="선"/>
          <p:cNvSpPr/>
          <p:nvPr/>
        </p:nvSpPr>
        <p:spPr>
          <a:xfrm>
            <a:off x="8465241" y="3462634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5580101" y="5896522"/>
            <a:ext cx="1449762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54" name="PID"/>
          <p:cNvSpPr txBox="1"/>
          <p:nvPr/>
        </p:nvSpPr>
        <p:spPr>
          <a:xfrm>
            <a:off x="5949277" y="5993564"/>
            <a:ext cx="7114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PID</a:t>
            </a:r>
          </a:p>
        </p:txBody>
      </p:sp>
      <p:sp>
        <p:nvSpPr>
          <p:cNvPr id="755" name="타원형"/>
          <p:cNvSpPr/>
          <p:nvPr/>
        </p:nvSpPr>
        <p:spPr>
          <a:xfrm>
            <a:off x="3360755" y="5998813"/>
            <a:ext cx="681252" cy="669298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7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3234" y="6119767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선"/>
          <p:cNvSpPr/>
          <p:nvPr/>
        </p:nvSpPr>
        <p:spPr>
          <a:xfrm>
            <a:off x="2995728" y="633346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8" name="선"/>
          <p:cNvSpPr/>
          <p:nvPr/>
        </p:nvSpPr>
        <p:spPr>
          <a:xfrm>
            <a:off x="5267439" y="6333221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9" name="Setpoint"/>
          <p:cNvSpPr txBox="1"/>
          <p:nvPr/>
        </p:nvSpPr>
        <p:spPr>
          <a:xfrm>
            <a:off x="2089076" y="6154179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pic>
        <p:nvPicPr>
          <p:cNvPr id="7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4077" y="5827935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8332" y="6775868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모서리가 둥근 직사각형"/>
          <p:cNvSpPr/>
          <p:nvPr/>
        </p:nvSpPr>
        <p:spPr>
          <a:xfrm>
            <a:off x="7586738" y="5957404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63" name="Output"/>
          <p:cNvSpPr txBox="1"/>
          <p:nvPr/>
        </p:nvSpPr>
        <p:spPr>
          <a:xfrm>
            <a:off x="7630570" y="6086282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764" name="선"/>
          <p:cNvSpPr/>
          <p:nvPr/>
        </p:nvSpPr>
        <p:spPr>
          <a:xfrm>
            <a:off x="7223701" y="6278388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5" name="선"/>
          <p:cNvSpPr/>
          <p:nvPr/>
        </p:nvSpPr>
        <p:spPr>
          <a:xfrm>
            <a:off x="3722308" y="6674518"/>
            <a:ext cx="5825381" cy="4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637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6" name="Pitch"/>
          <p:cNvSpPr txBox="1"/>
          <p:nvPr/>
        </p:nvSpPr>
        <p:spPr>
          <a:xfrm>
            <a:off x="2844941" y="7160142"/>
            <a:ext cx="59419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Pitch</a:t>
            </a:r>
          </a:p>
        </p:txBody>
      </p:sp>
      <p:pic>
        <p:nvPicPr>
          <p:cNvPr id="76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8192" y="5827695"/>
            <a:ext cx="464553" cy="42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4558" y="7108080"/>
            <a:ext cx="464552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모서리가 둥근 직사각형"/>
          <p:cNvSpPr/>
          <p:nvPr/>
        </p:nvSpPr>
        <p:spPr>
          <a:xfrm>
            <a:off x="8845642" y="5957139"/>
            <a:ext cx="1296387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70" name="Measurement"/>
          <p:cNvSpPr txBox="1"/>
          <p:nvPr/>
        </p:nvSpPr>
        <p:spPr>
          <a:xfrm>
            <a:off x="8902545" y="6063212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771" name="모서리가 둥근 직사각형"/>
          <p:cNvSpPr/>
          <p:nvPr/>
        </p:nvSpPr>
        <p:spPr>
          <a:xfrm>
            <a:off x="4434793" y="6044420"/>
            <a:ext cx="764015" cy="585822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72" name="Input"/>
          <p:cNvSpPr txBox="1"/>
          <p:nvPr/>
        </p:nvSpPr>
        <p:spPr>
          <a:xfrm>
            <a:off x="4512200" y="6158279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773" name="선"/>
          <p:cNvSpPr/>
          <p:nvPr/>
        </p:nvSpPr>
        <p:spPr>
          <a:xfrm>
            <a:off x="4112966" y="6340483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74" name="선"/>
          <p:cNvSpPr/>
          <p:nvPr/>
        </p:nvSpPr>
        <p:spPr>
          <a:xfrm>
            <a:off x="8465241" y="6261290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73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9" name="PID 제어"/>
          <p:cNvSpPr txBox="1"/>
          <p:nvPr/>
        </p:nvSpPr>
        <p:spPr>
          <a:xfrm>
            <a:off x="5449454" y="1330975"/>
            <a:ext cx="1985991" cy="531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  <a:miter lim="400000"/>
          </a:ln>
          <a:effectLst>
            <a:softEdge rad="12700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6505" y="2242867"/>
            <a:ext cx="4212561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Ziegler–Nichols method</a:t>
            </a:r>
            <a:endParaRPr kumimoji="0" lang="en-US" sz="2800" b="1" i="0" u="none" strike="noStrike" normalizeH="0" baseline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7117" y="3352800"/>
            <a:ext cx="485696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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   Heuristic PID control method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u Gothic Medium" panose="020B0500000000000000" pitchFamily="34" charset="-128"/>
              <a:ea typeface="Yu Gothic Medium" panose="020B0500000000000000" pitchFamily="34" charset="-128"/>
              <a:sym typeface="맑은 고딕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91" y="4106371"/>
            <a:ext cx="9061916" cy="3956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0828" y="8432587"/>
            <a:ext cx="6604242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1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https://en.wikipedia.org/wiki/Ziegler%E2%80%93Nichols_method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u Gothic Light" panose="020B0300000000000000" pitchFamily="34" charset="-128"/>
              <a:ea typeface="Yu Gothic Light" panose="020B0300000000000000" pitchFamily="34" charset="-128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44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Speed control with PID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11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1653077" y="2733016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Time of Flight (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ToF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) Sensor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25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944" name="ToF 거리센서"/>
          <p:cNvSpPr txBox="1"/>
          <p:nvPr/>
        </p:nvSpPr>
        <p:spPr>
          <a:xfrm>
            <a:off x="5057707" y="1420530"/>
            <a:ext cx="3297247" cy="5314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Time of Flight (</a:t>
            </a:r>
            <a:r>
              <a:rPr lang="en-US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ToF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45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94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073" y="2667147"/>
            <a:ext cx="3246763" cy="2162049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Field-of-View (FoV): 27 °…"/>
          <p:cNvSpPr txBox="1"/>
          <p:nvPr/>
        </p:nvSpPr>
        <p:spPr>
          <a:xfrm>
            <a:off x="2415155" y="2843276"/>
            <a:ext cx="3306916" cy="216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Field-of-View (FoV): 27 ° </a:t>
            </a:r>
            <a:endParaRPr>
              <a:latin typeface="Symbol"/>
              <a:ea typeface="Symbol"/>
              <a:cs typeface="Symbol"/>
              <a:sym typeface="Symbol"/>
            </a:endParaRP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Time-of-Flight (ToF)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Laser-ranging sensor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2 Meter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I2C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628771" y="3010776"/>
            <a:ext cx="4221589" cy="3657600"/>
            <a:chOff x="3003246" y="1877840"/>
            <a:chExt cx="6305842" cy="5463404"/>
          </a:xfrm>
        </p:grpSpPr>
        <p:sp>
          <p:nvSpPr>
            <p:cNvPr id="793" name="삼각형"/>
            <p:cNvSpPr/>
            <p:nvPr/>
          </p:nvSpPr>
          <p:spPr>
            <a:xfrm rot="19603176">
              <a:off x="4520351" y="2372647"/>
              <a:ext cx="2658342" cy="4874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Off val="23235"/>
                <a:alpha val="31739"/>
              </a:schemeClr>
            </a:solidFill>
            <a:ln w="12700">
              <a:miter lim="400000"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94" name="삼각형"/>
            <p:cNvSpPr/>
            <p:nvPr/>
          </p:nvSpPr>
          <p:spPr>
            <a:xfrm rot="19691351">
              <a:off x="5949523" y="5286808"/>
              <a:ext cx="1062713" cy="1621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Off val="23235"/>
                <a:alpha val="43710"/>
              </a:schemeClr>
            </a:solidFill>
            <a:ln w="12700">
              <a:miter lim="400000"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95" name="선"/>
            <p:cNvSpPr/>
            <p:nvPr/>
          </p:nvSpPr>
          <p:spPr>
            <a:xfrm flipV="1">
              <a:off x="3003246" y="1877840"/>
              <a:ext cx="2782673" cy="1827070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96" name="선"/>
            <p:cNvSpPr/>
            <p:nvPr/>
          </p:nvSpPr>
          <p:spPr>
            <a:xfrm flipH="1" flipV="1">
              <a:off x="3521941" y="3490462"/>
              <a:ext cx="2555071" cy="3685323"/>
            </a:xfrm>
            <a:prstGeom prst="line">
              <a:avLst/>
            </a:prstGeom>
            <a:ln w="25400">
              <a:solidFill>
                <a:schemeClr val="accent2">
                  <a:alpha val="49087"/>
                </a:schemeClr>
              </a:solidFill>
              <a:bevel/>
              <a:headEnd type="triangle"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97" name="300+ mm Detection"/>
            <p:cNvSpPr txBox="1"/>
            <p:nvPr/>
          </p:nvSpPr>
          <p:spPr>
            <a:xfrm>
              <a:off x="3419347" y="4990692"/>
              <a:ext cx="2131279" cy="4094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t>300+ mm Detection</a:t>
              </a:r>
            </a:p>
          </p:txBody>
        </p:sp>
        <p:sp>
          <p:nvSpPr>
            <p:cNvPr id="803" name="연결선"/>
            <p:cNvSpPr/>
            <p:nvPr/>
          </p:nvSpPr>
          <p:spPr>
            <a:xfrm>
              <a:off x="5316681" y="4479602"/>
              <a:ext cx="1061653" cy="620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71" extrusionOk="0">
                  <a:moveTo>
                    <a:pt x="0" y="18771"/>
                  </a:moveTo>
                  <a:cubicBezTo>
                    <a:pt x="2834" y="3005"/>
                    <a:pt x="10034" y="-2829"/>
                    <a:pt x="21600" y="1268"/>
                  </a:cubicBezTo>
                </a:path>
              </a:pathLst>
            </a:custGeom>
            <a:ln w="25400">
              <a:solidFill>
                <a:schemeClr val="accent2">
                  <a:alpha val="55764"/>
                </a:schemeClr>
              </a:solidFill>
              <a:bevel/>
            </a:ln>
          </p:spPr>
          <p:txBody>
            <a:bodyPr/>
            <a:lstStyle/>
            <a:p>
              <a:endParaRPr/>
            </a:p>
          </p:txBody>
        </p:sp>
        <p:pic>
          <p:nvPicPr>
            <p:cNvPr id="799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260" r="4287"/>
            <a:stretch>
              <a:fillRect/>
            </a:stretch>
          </p:blipFill>
          <p:spPr>
            <a:xfrm>
              <a:off x="6303699" y="6048224"/>
              <a:ext cx="1389461" cy="115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94" y="0"/>
                  </a:moveTo>
                  <a:cubicBezTo>
                    <a:pt x="13710" y="55"/>
                    <a:pt x="13542" y="164"/>
                    <a:pt x="13542" y="385"/>
                  </a:cubicBezTo>
                  <a:cubicBezTo>
                    <a:pt x="13542" y="975"/>
                    <a:pt x="13133" y="1350"/>
                    <a:pt x="12315" y="1510"/>
                  </a:cubicBezTo>
                  <a:cubicBezTo>
                    <a:pt x="11845" y="1601"/>
                    <a:pt x="11536" y="1850"/>
                    <a:pt x="11303" y="2324"/>
                  </a:cubicBezTo>
                  <a:cubicBezTo>
                    <a:pt x="11118" y="2698"/>
                    <a:pt x="10835" y="3004"/>
                    <a:pt x="10674" y="3004"/>
                  </a:cubicBezTo>
                  <a:cubicBezTo>
                    <a:pt x="10512" y="3004"/>
                    <a:pt x="10089" y="3385"/>
                    <a:pt x="9730" y="3855"/>
                  </a:cubicBezTo>
                  <a:cubicBezTo>
                    <a:pt x="9124" y="4648"/>
                    <a:pt x="9057" y="4680"/>
                    <a:pt x="8866" y="4270"/>
                  </a:cubicBezTo>
                  <a:cubicBezTo>
                    <a:pt x="8675" y="3861"/>
                    <a:pt x="8646" y="3881"/>
                    <a:pt x="8452" y="4492"/>
                  </a:cubicBezTo>
                  <a:cubicBezTo>
                    <a:pt x="8337" y="4855"/>
                    <a:pt x="8158" y="5084"/>
                    <a:pt x="8058" y="5010"/>
                  </a:cubicBezTo>
                  <a:cubicBezTo>
                    <a:pt x="7957" y="4935"/>
                    <a:pt x="7820" y="4980"/>
                    <a:pt x="7755" y="5106"/>
                  </a:cubicBezTo>
                  <a:cubicBezTo>
                    <a:pt x="7690" y="5232"/>
                    <a:pt x="7526" y="5282"/>
                    <a:pt x="7385" y="5217"/>
                  </a:cubicBezTo>
                  <a:cubicBezTo>
                    <a:pt x="7244" y="5152"/>
                    <a:pt x="7018" y="5254"/>
                    <a:pt x="6885" y="5446"/>
                  </a:cubicBezTo>
                  <a:cubicBezTo>
                    <a:pt x="6752" y="5639"/>
                    <a:pt x="6515" y="5747"/>
                    <a:pt x="6361" y="5676"/>
                  </a:cubicBezTo>
                  <a:cubicBezTo>
                    <a:pt x="6199" y="5601"/>
                    <a:pt x="6083" y="5687"/>
                    <a:pt x="6083" y="5883"/>
                  </a:cubicBezTo>
                  <a:cubicBezTo>
                    <a:pt x="6083" y="6392"/>
                    <a:pt x="5210" y="7264"/>
                    <a:pt x="4627" y="7341"/>
                  </a:cubicBezTo>
                  <a:cubicBezTo>
                    <a:pt x="4344" y="7378"/>
                    <a:pt x="3952" y="7588"/>
                    <a:pt x="3757" y="7799"/>
                  </a:cubicBezTo>
                  <a:cubicBezTo>
                    <a:pt x="3562" y="8011"/>
                    <a:pt x="3220" y="8184"/>
                    <a:pt x="2998" y="8184"/>
                  </a:cubicBezTo>
                  <a:cubicBezTo>
                    <a:pt x="2777" y="8184"/>
                    <a:pt x="2491" y="8338"/>
                    <a:pt x="2357" y="8532"/>
                  </a:cubicBezTo>
                  <a:cubicBezTo>
                    <a:pt x="2195" y="8766"/>
                    <a:pt x="1754" y="8887"/>
                    <a:pt x="1055" y="8887"/>
                  </a:cubicBezTo>
                  <a:lnTo>
                    <a:pt x="0" y="8887"/>
                  </a:lnTo>
                  <a:lnTo>
                    <a:pt x="0" y="10774"/>
                  </a:lnTo>
                  <a:lnTo>
                    <a:pt x="0" y="15244"/>
                  </a:lnTo>
                  <a:lnTo>
                    <a:pt x="0" y="21600"/>
                  </a:lnTo>
                  <a:lnTo>
                    <a:pt x="3251" y="21600"/>
                  </a:lnTo>
                  <a:lnTo>
                    <a:pt x="6497" y="21600"/>
                  </a:lnTo>
                  <a:lnTo>
                    <a:pt x="7033" y="20890"/>
                  </a:lnTo>
                  <a:cubicBezTo>
                    <a:pt x="7469" y="20317"/>
                    <a:pt x="7741" y="20184"/>
                    <a:pt x="8502" y="20150"/>
                  </a:cubicBezTo>
                  <a:cubicBezTo>
                    <a:pt x="9015" y="20126"/>
                    <a:pt x="9536" y="20228"/>
                    <a:pt x="9662" y="20379"/>
                  </a:cubicBezTo>
                  <a:cubicBezTo>
                    <a:pt x="9827" y="20577"/>
                    <a:pt x="11490" y="20646"/>
                    <a:pt x="15689" y="20608"/>
                  </a:cubicBezTo>
                  <a:lnTo>
                    <a:pt x="21489" y="20549"/>
                  </a:lnTo>
                  <a:lnTo>
                    <a:pt x="16683" y="20423"/>
                  </a:lnTo>
                  <a:lnTo>
                    <a:pt x="11870" y="20298"/>
                  </a:lnTo>
                  <a:lnTo>
                    <a:pt x="11809" y="19313"/>
                  </a:lnTo>
                  <a:cubicBezTo>
                    <a:pt x="11740" y="18183"/>
                    <a:pt x="12204" y="17123"/>
                    <a:pt x="12765" y="17123"/>
                  </a:cubicBezTo>
                  <a:cubicBezTo>
                    <a:pt x="12962" y="17123"/>
                    <a:pt x="13186" y="17012"/>
                    <a:pt x="13259" y="16872"/>
                  </a:cubicBezTo>
                  <a:cubicBezTo>
                    <a:pt x="13354" y="16687"/>
                    <a:pt x="13450" y="16687"/>
                    <a:pt x="13604" y="16872"/>
                  </a:cubicBezTo>
                  <a:cubicBezTo>
                    <a:pt x="13971" y="17311"/>
                    <a:pt x="14326" y="17156"/>
                    <a:pt x="14326" y="16553"/>
                  </a:cubicBezTo>
                  <a:cubicBezTo>
                    <a:pt x="14326" y="16077"/>
                    <a:pt x="14531" y="15857"/>
                    <a:pt x="15498" y="15325"/>
                  </a:cubicBezTo>
                  <a:cubicBezTo>
                    <a:pt x="16361" y="14850"/>
                    <a:pt x="16722" y="14510"/>
                    <a:pt x="16862" y="14030"/>
                  </a:cubicBezTo>
                  <a:cubicBezTo>
                    <a:pt x="17170" y="12969"/>
                    <a:pt x="18447" y="12814"/>
                    <a:pt x="18447" y="13838"/>
                  </a:cubicBezTo>
                  <a:cubicBezTo>
                    <a:pt x="18447" y="14140"/>
                    <a:pt x="18545" y="14240"/>
                    <a:pt x="18743" y="14148"/>
                  </a:cubicBezTo>
                  <a:cubicBezTo>
                    <a:pt x="18905" y="14074"/>
                    <a:pt x="19040" y="13732"/>
                    <a:pt x="19040" y="13386"/>
                  </a:cubicBezTo>
                  <a:cubicBezTo>
                    <a:pt x="19040" y="12553"/>
                    <a:pt x="19724" y="11860"/>
                    <a:pt x="20699" y="11714"/>
                  </a:cubicBezTo>
                  <a:lnTo>
                    <a:pt x="21489" y="11595"/>
                  </a:lnTo>
                  <a:lnTo>
                    <a:pt x="21544" y="8761"/>
                  </a:lnTo>
                  <a:lnTo>
                    <a:pt x="21600" y="5927"/>
                  </a:lnTo>
                  <a:lnTo>
                    <a:pt x="20693" y="5639"/>
                  </a:lnTo>
                  <a:cubicBezTo>
                    <a:pt x="20092" y="5446"/>
                    <a:pt x="19752" y="5188"/>
                    <a:pt x="19687" y="4891"/>
                  </a:cubicBezTo>
                  <a:cubicBezTo>
                    <a:pt x="19634" y="4644"/>
                    <a:pt x="19462" y="4391"/>
                    <a:pt x="19311" y="4321"/>
                  </a:cubicBezTo>
                  <a:cubicBezTo>
                    <a:pt x="19160" y="4252"/>
                    <a:pt x="19040" y="3924"/>
                    <a:pt x="19040" y="3596"/>
                  </a:cubicBezTo>
                  <a:cubicBezTo>
                    <a:pt x="19040" y="3092"/>
                    <a:pt x="18942" y="3004"/>
                    <a:pt x="18447" y="3004"/>
                  </a:cubicBezTo>
                  <a:cubicBezTo>
                    <a:pt x="18028" y="3004"/>
                    <a:pt x="17765" y="2819"/>
                    <a:pt x="17516" y="2361"/>
                  </a:cubicBezTo>
                  <a:cubicBezTo>
                    <a:pt x="17324" y="2009"/>
                    <a:pt x="16969" y="1469"/>
                    <a:pt x="16726" y="1154"/>
                  </a:cubicBezTo>
                  <a:cubicBezTo>
                    <a:pt x="16483" y="839"/>
                    <a:pt x="16288" y="442"/>
                    <a:pt x="16288" y="266"/>
                  </a:cubicBezTo>
                  <a:cubicBezTo>
                    <a:pt x="16288" y="128"/>
                    <a:pt x="15746" y="46"/>
                    <a:pt x="14394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800" name="선"/>
            <p:cNvSpPr/>
            <p:nvPr/>
          </p:nvSpPr>
          <p:spPr>
            <a:xfrm flipV="1">
              <a:off x="5885458" y="6109121"/>
              <a:ext cx="1965328" cy="1232123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01" name="FoV 25º"/>
            <p:cNvSpPr txBox="1"/>
            <p:nvPr/>
          </p:nvSpPr>
          <p:spPr>
            <a:xfrm>
              <a:off x="4968747" y="4035562"/>
              <a:ext cx="963276" cy="4094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t>FoV 25º</a:t>
              </a:r>
            </a:p>
          </p:txBody>
        </p:sp>
        <p:sp>
          <p:nvSpPr>
            <p:cNvPr id="802" name="Multi Target Detection"/>
            <p:cNvSpPr txBox="1"/>
            <p:nvPr/>
          </p:nvSpPr>
          <p:spPr>
            <a:xfrm>
              <a:off x="6959590" y="4990692"/>
              <a:ext cx="2349498" cy="4094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rPr dirty="0"/>
                <a:t>Multi Target Detection</a:t>
              </a:r>
            </a:p>
          </p:txBody>
        </p:sp>
      </p:grpSp>
      <p:pic>
        <p:nvPicPr>
          <p:cNvPr id="1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733" y="3531512"/>
            <a:ext cx="3365500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VL53L3CX"/>
          <p:cNvSpPr txBox="1"/>
          <p:nvPr/>
        </p:nvSpPr>
        <p:spPr>
          <a:xfrm>
            <a:off x="5850360" y="1502263"/>
            <a:ext cx="2020936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defTabSz="457200">
              <a:defRPr sz="2200" b="1">
                <a:solidFill>
                  <a:schemeClr val="accent1">
                    <a:satOff val="-4409"/>
                    <a:lumOff val="-1050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VL53L3CX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8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138"/>
          <a:stretch>
            <a:fillRect/>
          </a:stretch>
        </p:blipFill>
        <p:spPr>
          <a:xfrm>
            <a:off x="1686774" y="2206887"/>
            <a:ext cx="9941714" cy="468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7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2012950"/>
            <a:ext cx="119380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선"/>
          <p:cNvSpPr/>
          <p:nvPr/>
        </p:nvSpPr>
        <p:spPr>
          <a:xfrm flipH="1">
            <a:off x="4561136" y="3315635"/>
            <a:ext cx="640076" cy="898929"/>
          </a:xfrm>
          <a:prstGeom prst="line">
            <a:avLst/>
          </a:prstGeom>
          <a:ln w="38100">
            <a:solidFill>
              <a:srgbClr val="3C77FF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3327400" y="4330317"/>
            <a:ext cx="1593426" cy="357114"/>
          </a:xfrm>
          <a:prstGeom prst="rect">
            <a:avLst/>
          </a:prstGeom>
          <a:ln w="38100">
            <a:solidFill>
              <a:srgbClr val="4481FE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90" name="Chip On/Off"/>
          <p:cNvSpPr txBox="1"/>
          <p:nvPr/>
        </p:nvSpPr>
        <p:spPr>
          <a:xfrm>
            <a:off x="5248147" y="3065526"/>
            <a:ext cx="1412520" cy="422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900">
                <a:solidFill>
                  <a:srgbClr val="1E5FFF"/>
                </a:solidFill>
              </a:defRPr>
            </a:lvl1pPr>
          </a:lstStyle>
          <a:p>
            <a:r>
              <a:t>Chip On/Off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7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1658"/>
          <a:stretch>
            <a:fillRect/>
          </a:stretch>
        </p:blipFill>
        <p:spPr>
          <a:xfrm>
            <a:off x="2262116" y="1774240"/>
            <a:ext cx="8462295" cy="625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4" name="Rounded Rectangle 13"/>
          <p:cNvSpPr>
            <a:spLocks/>
          </p:cNvSpPr>
          <p:nvPr/>
        </p:nvSpPr>
        <p:spPr>
          <a:xfrm>
            <a:off x="2099094" y="2471510"/>
            <a:ext cx="9144000" cy="457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Environment Setup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Measure Distance Using </a:t>
            </a:r>
            <a:r>
              <a:rPr 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ToF</a:t>
            </a: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Sensor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09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536166" y="3022573"/>
            <a:ext cx="8114581" cy="34747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IR Sensor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Module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11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4060167" y="307339"/>
            <a:ext cx="4572000" cy="4858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ESP 32 ADC </a:t>
            </a:r>
            <a:r>
              <a:rPr lang="en-US" sz="2000" dirty="0" smtClean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dirty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Group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0520" y="2315038"/>
            <a:ext cx="6515651" cy="511729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ADC1 Channels</a:t>
            </a: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</a:t>
            </a: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</a:t>
            </a:r>
            <a:endParaRPr lang="en-US" sz="18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0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IO36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IO37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2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IO38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3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IO39</a:t>
            </a:r>
          </a:p>
          <a:p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IO32</a:t>
            </a: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5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IO33</a:t>
            </a: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6 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IO34</a:t>
            </a: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7   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IO35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03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4060167" y="307339"/>
            <a:ext cx="4572000" cy="4858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IR Sensor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Position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50" y="2528186"/>
            <a:ext cx="6074007" cy="4572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302370" y="5043577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58952" y="5103961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24139" y="5348377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950017" y="4856665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01156" y="5006192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156382" y="4868167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02388" y="5357002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>
          <a:xfrm rot="10800000">
            <a:off x="3226280" y="3328683"/>
            <a:ext cx="2076091" cy="1878797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Oval 15"/>
          <p:cNvSpPr/>
          <p:nvPr/>
        </p:nvSpPr>
        <p:spPr>
          <a:xfrm>
            <a:off x="1587259" y="3041599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Most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8" name="Curved Connector 17"/>
          <p:cNvCxnSpPr>
            <a:stCxn id="13" idx="2"/>
          </p:cNvCxnSpPr>
          <p:nvPr/>
        </p:nvCxnSpPr>
        <p:spPr>
          <a:xfrm rot="10800000" flipV="1">
            <a:off x="2997456" y="5520904"/>
            <a:ext cx="3204932" cy="989164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urved Connector 20"/>
          <p:cNvCxnSpPr>
            <a:stCxn id="12" idx="2"/>
          </p:cNvCxnSpPr>
          <p:nvPr/>
        </p:nvCxnSpPr>
        <p:spPr>
          <a:xfrm rot="10800000">
            <a:off x="3933646" y="2081843"/>
            <a:ext cx="2222737" cy="2950227"/>
          </a:xfrm>
          <a:prstGeom prst="curvedConnector2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Oval 21"/>
          <p:cNvSpPr/>
          <p:nvPr/>
        </p:nvSpPr>
        <p:spPr>
          <a:xfrm>
            <a:off x="1358435" y="6249325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Back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12470" y="1514863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Front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9" name="Curved Connector 28"/>
          <p:cNvCxnSpPr>
            <a:stCxn id="10" idx="6"/>
          </p:cNvCxnSpPr>
          <p:nvPr/>
        </p:nvCxnSpPr>
        <p:spPr>
          <a:xfrm flipV="1">
            <a:off x="7214560" y="1853567"/>
            <a:ext cx="1755047" cy="3167000"/>
          </a:xfrm>
          <a:prstGeom prst="curvedConnector2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urved Connector 30"/>
          <p:cNvCxnSpPr>
            <a:stCxn id="9" idx="6"/>
          </p:cNvCxnSpPr>
          <p:nvPr/>
        </p:nvCxnSpPr>
        <p:spPr>
          <a:xfrm>
            <a:off x="7188682" y="5512279"/>
            <a:ext cx="3795620" cy="1538378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/>
          <p:cNvCxnSpPr>
            <a:stCxn id="11" idx="6"/>
          </p:cNvCxnSpPr>
          <p:nvPr/>
        </p:nvCxnSpPr>
        <p:spPr>
          <a:xfrm flipV="1">
            <a:off x="8065699" y="3716872"/>
            <a:ext cx="2602309" cy="1453222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Oval 35"/>
          <p:cNvSpPr/>
          <p:nvPr/>
        </p:nvSpPr>
        <p:spPr>
          <a:xfrm>
            <a:off x="10684033" y="3429788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Most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060348" y="1279399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Font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984302" y="6763573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Back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9" name="Curved Connector 38"/>
          <p:cNvCxnSpPr>
            <a:stCxn id="8" idx="4"/>
          </p:cNvCxnSpPr>
          <p:nvPr/>
        </p:nvCxnSpPr>
        <p:spPr>
          <a:xfrm rot="16200000" flipH="1">
            <a:off x="5633374" y="6489615"/>
            <a:ext cx="2176083" cy="60382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/>
          <p:cNvSpPr/>
          <p:nvPr/>
        </p:nvSpPr>
        <p:spPr>
          <a:xfrm>
            <a:off x="6003985" y="7615822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Center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25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4060167" y="307339"/>
            <a:ext cx="4572000" cy="4858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IR Sensor Pair </a:t>
            </a:r>
            <a:r>
              <a:rPr lang="en-US" sz="2000" dirty="0" smtClean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GPIO</a:t>
            </a:r>
            <a:endParaRPr lang="en-US" sz="2000" dirty="0"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655" y="2527823"/>
            <a:ext cx="6515651" cy="456329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Sensor Location	</a:t>
            </a: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</a:t>
            </a:r>
            <a:r>
              <a:rPr lang="en-US" sz="1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</a:t>
            </a:r>
            <a:endParaRPr lang="en-US" sz="18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Most (LL)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GPIO5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Center (CC)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GPIO5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Most (RR)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GPIO5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Back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GPIO4</a:t>
            </a:r>
          </a:p>
          <a:p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Front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GPIO4</a:t>
            </a: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Front   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GPIO20</a:t>
            </a: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Back</a:t>
            </a:r>
            <a:r>
              <a:rPr 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GPIO20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02942" y="3393057"/>
            <a:ext cx="6124755" cy="1416415"/>
          </a:xfrm>
          <a:prstGeom prst="roundRect">
            <a:avLst/>
          </a:prstGeom>
          <a:noFill/>
          <a:ln w="28575" cap="flat">
            <a:solidFill>
              <a:srgbClr val="FFFF00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34655" y="4926242"/>
            <a:ext cx="6093043" cy="968476"/>
          </a:xfrm>
          <a:prstGeom prst="roundRect">
            <a:avLst/>
          </a:prstGeom>
          <a:noFill/>
          <a:ln w="28575" cap="flat">
            <a:solidFill>
              <a:schemeClr val="accent6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34655" y="6018364"/>
            <a:ext cx="6093043" cy="1032294"/>
          </a:xfrm>
          <a:prstGeom prst="roundRect">
            <a:avLst/>
          </a:prstGeom>
          <a:noFill/>
          <a:ln w="28575" cap="flat">
            <a:solidFill>
              <a:srgbClr val="00B050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39198" y="4031412"/>
            <a:ext cx="1662023" cy="5751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8839199" y="5401957"/>
            <a:ext cx="1662023" cy="5751"/>
          </a:xfrm>
          <a:prstGeom prst="straightConnector1">
            <a:avLst/>
          </a:prstGeom>
          <a:noFill/>
          <a:ln w="381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8827698" y="6562596"/>
            <a:ext cx="1662023" cy="5751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10512722" y="3744328"/>
            <a:ext cx="1512498" cy="574168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FFFF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Group 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512722" y="5114873"/>
            <a:ext cx="1512498" cy="574168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FFC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Group 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512722" y="6247427"/>
            <a:ext cx="1512498" cy="574168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00B05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Group 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001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Read IR Sensor Module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12" name="Picture 11" descr="File:Smile-rabbi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30" y="2003507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https://github.com/ShantanuSen/KookminSeminar/tree/main/Free%20RTOS%20Basic%20(HW%20ISR)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214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671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선"/>
          <p:cNvSpPr/>
          <p:nvPr/>
        </p:nvSpPr>
        <p:spPr>
          <a:xfrm flipV="1">
            <a:off x="5815718" y="2063924"/>
            <a:ext cx="1" cy="545275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2" name="선"/>
          <p:cNvSpPr/>
          <p:nvPr/>
        </p:nvSpPr>
        <p:spPr>
          <a:xfrm flipV="1">
            <a:off x="6882518" y="2063924"/>
            <a:ext cx="1" cy="545275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954" name="https://blog.naver.com/serimo/222007740015"/>
          <p:cNvSpPr txBox="1"/>
          <p:nvPr/>
        </p:nvSpPr>
        <p:spPr>
          <a:xfrm>
            <a:off x="3406342" y="8831806"/>
            <a:ext cx="624291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u="sng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https://blog.naver.com/serimo/222007740015</a:t>
            </a:r>
          </a:p>
        </p:txBody>
      </p:sp>
      <p:sp>
        <p:nvSpPr>
          <p:cNvPr id="955" name="직사각형"/>
          <p:cNvSpPr/>
          <p:nvPr/>
        </p:nvSpPr>
        <p:spPr>
          <a:xfrm>
            <a:off x="1738845" y="2484636"/>
            <a:ext cx="9626601" cy="9699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grpSp>
        <p:nvGrpSpPr>
          <p:cNvPr id="958" name="그룹"/>
          <p:cNvGrpSpPr/>
          <p:nvPr/>
        </p:nvGrpSpPr>
        <p:grpSpPr>
          <a:xfrm>
            <a:off x="2107144" y="2733118"/>
            <a:ext cx="444849" cy="472949"/>
            <a:chOff x="0" y="0"/>
            <a:chExt cx="444847" cy="472947"/>
          </a:xfrm>
        </p:grpSpPr>
        <p:sp>
          <p:nvSpPr>
            <p:cNvPr id="956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57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1" name="그룹"/>
          <p:cNvGrpSpPr/>
          <p:nvPr/>
        </p:nvGrpSpPr>
        <p:grpSpPr>
          <a:xfrm>
            <a:off x="5472645" y="2689501"/>
            <a:ext cx="444848" cy="472949"/>
            <a:chOff x="0" y="0"/>
            <a:chExt cx="444847" cy="472947"/>
          </a:xfrm>
        </p:grpSpPr>
        <p:sp>
          <p:nvSpPr>
            <p:cNvPr id="959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0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4" name="그룹"/>
          <p:cNvGrpSpPr/>
          <p:nvPr/>
        </p:nvGrpSpPr>
        <p:grpSpPr>
          <a:xfrm>
            <a:off x="6780745" y="2689501"/>
            <a:ext cx="444848" cy="472949"/>
            <a:chOff x="0" y="0"/>
            <a:chExt cx="444847" cy="472947"/>
          </a:xfrm>
        </p:grpSpPr>
        <p:sp>
          <p:nvSpPr>
            <p:cNvPr id="962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3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7" name="그룹"/>
          <p:cNvGrpSpPr/>
          <p:nvPr/>
        </p:nvGrpSpPr>
        <p:grpSpPr>
          <a:xfrm>
            <a:off x="10639255" y="2689501"/>
            <a:ext cx="444848" cy="472949"/>
            <a:chOff x="0" y="0"/>
            <a:chExt cx="444847" cy="472947"/>
          </a:xfrm>
        </p:grpSpPr>
        <p:sp>
          <p:nvSpPr>
            <p:cNvPr id="965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6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968" name="선"/>
          <p:cNvSpPr/>
          <p:nvPr/>
        </p:nvSpPr>
        <p:spPr>
          <a:xfrm flipV="1">
            <a:off x="7003168" y="216853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69" name="선"/>
          <p:cNvSpPr/>
          <p:nvPr/>
        </p:nvSpPr>
        <p:spPr>
          <a:xfrm flipV="1">
            <a:off x="5695068" y="216853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0" name="선"/>
          <p:cNvSpPr/>
          <p:nvPr/>
        </p:nvSpPr>
        <p:spPr>
          <a:xfrm flipV="1">
            <a:off x="2329568" y="204788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1" name="선"/>
          <p:cNvSpPr/>
          <p:nvPr/>
        </p:nvSpPr>
        <p:spPr>
          <a:xfrm flipV="1">
            <a:off x="10861678" y="204788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9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455" y="5475020"/>
            <a:ext cx="3034454" cy="3027589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선"/>
          <p:cNvSpPr/>
          <p:nvPr/>
        </p:nvSpPr>
        <p:spPr>
          <a:xfrm>
            <a:off x="5078945" y="5407524"/>
            <a:ext cx="702581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4" name="선"/>
          <p:cNvSpPr/>
          <p:nvPr/>
        </p:nvSpPr>
        <p:spPr>
          <a:xfrm flipH="1">
            <a:off x="6934469" y="5412697"/>
            <a:ext cx="702582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5" name="1cm"/>
          <p:cNvSpPr txBox="1"/>
          <p:nvPr/>
        </p:nvSpPr>
        <p:spPr>
          <a:xfrm>
            <a:off x="6022161" y="5158351"/>
            <a:ext cx="71856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t>1cm</a:t>
            </a:r>
          </a:p>
        </p:txBody>
      </p:sp>
      <p:sp>
        <p:nvSpPr>
          <p:cNvPr id="980" name="연결선"/>
          <p:cNvSpPr/>
          <p:nvPr/>
        </p:nvSpPr>
        <p:spPr>
          <a:xfrm>
            <a:off x="3495028" y="4532355"/>
            <a:ext cx="2212741" cy="1893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7254" y="855"/>
                  <a:pt x="54" y="8055"/>
                  <a:pt x="0" y="21600"/>
                </a:cubicBezTo>
              </a:path>
            </a:pathLst>
          </a:custGeom>
          <a:ln w="50800">
            <a:solidFill>
              <a:schemeClr val="accent6"/>
            </a:solidFill>
            <a:custDash>
              <a:ds d="200000" sp="200000"/>
            </a:custDash>
            <a:miter lim="400000"/>
            <a:head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77" name="원"/>
          <p:cNvSpPr/>
          <p:nvPr/>
        </p:nvSpPr>
        <p:spPr>
          <a:xfrm>
            <a:off x="3300383" y="6512804"/>
            <a:ext cx="385991" cy="376111"/>
          </a:xfrm>
          <a:prstGeom prst="ellipse">
            <a:avLst/>
          </a:prstGeom>
          <a:ln w="50800">
            <a:solidFill>
              <a:schemeClr val="accent6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97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1035" y="1222335"/>
            <a:ext cx="7234222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Trebuchet MS" panose="020B0603020202020204" pitchFamily="34" charset="0"/>
                <a:sym typeface="맑은 고딕"/>
              </a:rPr>
              <a:t>Line Track Specification and IR Sensor Placement</a:t>
            </a:r>
            <a:endParaRPr kumimoji="0" lang="en-US" sz="2400" b="1" i="0" u="none" strike="noStrike" normalizeH="0" baseline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FillTx/>
              <a:latin typeface="Trebuchet MS" panose="020B0603020202020204" pitchFamily="34" charset="0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eb33f85-bbd1-45d8-9e86-47bc7e1124d6" Revision="1" Stencil="System.MyShapes" StencilVersion="1.0"/>
</Control>
</file>

<file path=customXml/itemProps1.xml><?xml version="1.0" encoding="utf-8"?>
<ds:datastoreItem xmlns:ds="http://schemas.openxmlformats.org/officeDocument/2006/customXml" ds:itemID="{3B555795-36E2-4A7C-AB18-4785D527317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9791</TotalTime>
  <Words>3326</Words>
  <Application>Microsoft Office PowerPoint</Application>
  <PresentationFormat>Custom</PresentationFormat>
  <Paragraphs>991</Paragraphs>
  <Slides>98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25" baseType="lpstr">
      <vt:lpstr>Helvetica Neue</vt:lpstr>
      <vt:lpstr>Times Roman</vt:lpstr>
      <vt:lpstr>Yu Gothic</vt:lpstr>
      <vt:lpstr>Yu Gothic Light</vt:lpstr>
      <vt:lpstr>Yu Gothic Medium</vt:lpstr>
      <vt:lpstr>맑은 고딕</vt:lpstr>
      <vt:lpstr>한컴 말랑말랑 Bold</vt:lpstr>
      <vt:lpstr>한컴 훈민정음 세로쓰기</vt:lpstr>
      <vt:lpstr>한컴산뜻돋움</vt:lpstr>
      <vt:lpstr>함초롬돋움</vt:lpstr>
      <vt:lpstr>함초롬바탕</vt:lpstr>
      <vt:lpstr>Arial</vt:lpstr>
      <vt:lpstr>Arial Rounded MT Bold</vt:lpstr>
      <vt:lpstr>Bahnschrift Condensed</vt:lpstr>
      <vt:lpstr>Cambria Math</vt:lpstr>
      <vt:lpstr>Consolas</vt:lpstr>
      <vt:lpstr>Helvetica</vt:lpstr>
      <vt:lpstr>Imprint MT Shadow</vt:lpstr>
      <vt:lpstr>Perpetua Titling MT</vt:lpstr>
      <vt:lpstr>Symbol</vt:lpstr>
      <vt:lpstr>Tahoma</vt:lpstr>
      <vt:lpstr>Tempus Sans ITC</vt:lpstr>
      <vt:lpstr>Times New Roman</vt:lpstr>
      <vt:lpstr>Trebuchet MS</vt:lpstr>
      <vt:lpstr>Webdings</vt:lpstr>
      <vt:lpstr>Wingdings</vt:lpstr>
      <vt:lpstr>Default</vt:lpstr>
      <vt:lpstr>iFBalance 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iFBalance  Robot </dc:title>
  <cp:lastModifiedBy>샨또누 셴 굽따(대학원생-전자공학전공)</cp:lastModifiedBy>
  <cp:revision>478</cp:revision>
  <dcterms:modified xsi:type="dcterms:W3CDTF">2021-12-24T00:19:52Z</dcterms:modified>
</cp:coreProperties>
</file>